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57" r:id="rId13"/>
    <p:sldId id="258" r:id="rId14"/>
    <p:sldId id="259" r:id="rId15"/>
    <p:sldId id="260" r:id="rId16"/>
    <p:sldId id="261" r:id="rId17"/>
    <p:sldId id="262" r:id="rId18"/>
    <p:sldId id="273" r:id="rId19"/>
    <p:sldId id="274" r:id="rId2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1166" y="3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48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02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20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55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56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60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7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11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19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576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69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748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tren, duman, iz, bina içeren bir resim&#10;&#10;Açıklama otomatik olarak oluşturuldu">
            <a:extLst>
              <a:ext uri="{FF2B5EF4-FFF2-40B4-BE49-F238E27FC236}">
                <a16:creationId xmlns:a16="http://schemas.microsoft.com/office/drawing/2014/main" id="{A65B688A-0AB4-4B77-B8D2-4D61B63CDB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09" r="1" b="1"/>
          <a:stretch/>
        </p:blipFill>
        <p:spPr>
          <a:xfrm>
            <a:off x="20" y="10"/>
            <a:ext cx="12207220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5A93C08-5026-4474-A6D5-87A03C135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78823" cy="6028256"/>
          </a:xfrm>
          <a:custGeom>
            <a:avLst/>
            <a:gdLst>
              <a:gd name="connsiteX0" fmla="*/ 0 w 5578823"/>
              <a:gd name="connsiteY0" fmla="*/ 0 h 6028256"/>
              <a:gd name="connsiteX1" fmla="*/ 3897606 w 5578823"/>
              <a:gd name="connsiteY1" fmla="*/ 0 h 6028256"/>
              <a:gd name="connsiteX2" fmla="*/ 4274232 w 5578823"/>
              <a:gd name="connsiteY2" fmla="*/ 360545 h 6028256"/>
              <a:gd name="connsiteX3" fmla="*/ 4673934 w 5578823"/>
              <a:gd name="connsiteY3" fmla="*/ 738354 h 6028256"/>
              <a:gd name="connsiteX4" fmla="*/ 5421862 w 5578823"/>
              <a:gd name="connsiteY4" fmla="*/ 1773839 h 6028256"/>
              <a:gd name="connsiteX5" fmla="*/ 5469198 w 5578823"/>
              <a:gd name="connsiteY5" fmla="*/ 3329255 h 6028256"/>
              <a:gd name="connsiteX6" fmla="*/ 4741546 w 5578823"/>
              <a:gd name="connsiteY6" fmla="*/ 4877588 h 6028256"/>
              <a:gd name="connsiteX7" fmla="*/ 1325600 w 5578823"/>
              <a:gd name="connsiteY7" fmla="*/ 5980388 h 6028256"/>
              <a:gd name="connsiteX8" fmla="*/ 137593 w 5578823"/>
              <a:gd name="connsiteY8" fmla="*/ 5804042 h 6028256"/>
              <a:gd name="connsiteX9" fmla="*/ 0 w 5578823"/>
              <a:gd name="connsiteY9" fmla="*/ 5760161 h 602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78823" h="6028256">
                <a:moveTo>
                  <a:pt x="0" y="0"/>
                </a:moveTo>
                <a:lnTo>
                  <a:pt x="3897606" y="0"/>
                </a:lnTo>
                <a:lnTo>
                  <a:pt x="4274232" y="360545"/>
                </a:lnTo>
                <a:cubicBezTo>
                  <a:pt x="4408856" y="488910"/>
                  <a:pt x="4542134" y="615181"/>
                  <a:pt x="4673934" y="738354"/>
                </a:cubicBezTo>
                <a:cubicBezTo>
                  <a:pt x="5042663" y="1082881"/>
                  <a:pt x="5282330" y="1428108"/>
                  <a:pt x="5421862" y="1773839"/>
                </a:cubicBezTo>
                <a:cubicBezTo>
                  <a:pt x="5631101" y="2292214"/>
                  <a:pt x="5614731" y="2811325"/>
                  <a:pt x="5469198" y="3329255"/>
                </a:cubicBezTo>
                <a:cubicBezTo>
                  <a:pt x="5323662" y="3847185"/>
                  <a:pt x="5048962" y="4363935"/>
                  <a:pt x="4741546" y="4877588"/>
                </a:cubicBezTo>
                <a:cubicBezTo>
                  <a:pt x="4027238" y="6071494"/>
                  <a:pt x="2764972" y="6102970"/>
                  <a:pt x="1325600" y="5980388"/>
                </a:cubicBezTo>
                <a:cubicBezTo>
                  <a:pt x="903947" y="5944442"/>
                  <a:pt x="499735" y="5907589"/>
                  <a:pt x="137593" y="5804042"/>
                </a:cubicBezTo>
                <a:lnTo>
                  <a:pt x="0" y="5760161"/>
                </a:lnTo>
                <a:close/>
              </a:path>
            </a:pathLst>
          </a:cu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633B38B-B87A-4288-A20F-0223A6C27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940CDEC4-3DA7-4E31-8208-ED82185E48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999" y="867878"/>
            <a:ext cx="3747857" cy="2828223"/>
          </a:xfrm>
        </p:spPr>
        <p:txBody>
          <a:bodyPr>
            <a:normAutofit fontScale="90000"/>
          </a:bodyPr>
          <a:lstStyle/>
          <a:p>
            <a:pPr algn="l"/>
            <a:r>
              <a:rPr lang="tr-TR" sz="4400" dirty="0"/>
              <a:t>ENERJİ İLETİM VE ÜRETİM PROJESİ</a:t>
            </a:r>
            <a:br>
              <a:rPr lang="tr-TR" sz="4400" dirty="0"/>
            </a:br>
            <a:endParaRPr lang="tr-TR" sz="4400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04C7F418-5043-4486-A575-62E849A75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429000"/>
            <a:ext cx="3015344" cy="1915886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tr-TR" dirty="0"/>
              <a:t>İletim-Dağıtım Şebekeleri</a:t>
            </a:r>
          </a:p>
          <a:p>
            <a:pPr algn="l"/>
            <a:r>
              <a:rPr lang="tr-TR" dirty="0"/>
              <a:t>Şehir Simülasyonu </a:t>
            </a:r>
            <a:r>
              <a:rPr lang="tr-TR" dirty="0" err="1"/>
              <a:t>Gerçeklenmesi</a:t>
            </a:r>
            <a:endParaRPr lang="tr-TR" dirty="0"/>
          </a:p>
          <a:p>
            <a:pPr algn="l"/>
            <a:r>
              <a:rPr lang="tr-TR" dirty="0"/>
              <a:t>Hüseyin EREN</a:t>
            </a:r>
          </a:p>
        </p:txBody>
      </p:sp>
    </p:spTree>
    <p:extLst>
      <p:ext uri="{BB962C8B-B14F-4D97-AF65-F5344CB8AC3E}">
        <p14:creationId xmlns:p14="http://schemas.microsoft.com/office/powerpoint/2010/main" val="32399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Freeform: Shape 47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65" name="Freeform: Shape 49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66" name="Freeform: Shape 51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67" name="Rectangle 53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5" name="İçerik Yer Tutucusu 4" descr="iç mekan, küme içeren bir resim&#10;&#10;Açıklama otomatik olarak oluşturuldu">
            <a:extLst>
              <a:ext uri="{FF2B5EF4-FFF2-40B4-BE49-F238E27FC236}">
                <a16:creationId xmlns:a16="http://schemas.microsoft.com/office/drawing/2014/main" id="{9327A923-15F5-4B9F-AB82-A38972432E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8"/>
          <a:stretch/>
        </p:blipFill>
        <p:spPr>
          <a:xfrm>
            <a:off x="20" y="10"/>
            <a:ext cx="12207220" cy="6857990"/>
          </a:xfrm>
          <a:prstGeom prst="rect">
            <a:avLst/>
          </a:prstGeom>
        </p:spPr>
      </p:pic>
      <p:sp>
        <p:nvSpPr>
          <p:cNvPr id="68" name="Freeform: Shape 55">
            <a:extLst>
              <a:ext uri="{FF2B5EF4-FFF2-40B4-BE49-F238E27FC236}">
                <a16:creationId xmlns:a16="http://schemas.microsoft.com/office/drawing/2014/main" id="{26C2F60D-36DC-4E6D-8544-3562BBABA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116827" y="1782827"/>
            <a:ext cx="4332910" cy="5817436"/>
          </a:xfrm>
          <a:custGeom>
            <a:avLst/>
            <a:gdLst>
              <a:gd name="connsiteX0" fmla="*/ 3175347 w 4332910"/>
              <a:gd name="connsiteY0" fmla="*/ 710 h 5817436"/>
              <a:gd name="connsiteX1" fmla="*/ 3972229 w 4332910"/>
              <a:gd name="connsiteY1" fmla="*/ 94304 h 5817436"/>
              <a:gd name="connsiteX2" fmla="*/ 4332910 w 4332910"/>
              <a:gd name="connsiteY2" fmla="*/ 180296 h 5817436"/>
              <a:gd name="connsiteX3" fmla="*/ 4332910 w 4332910"/>
              <a:gd name="connsiteY3" fmla="*/ 5817436 h 5817436"/>
              <a:gd name="connsiteX4" fmla="*/ 1006557 w 4332910"/>
              <a:gd name="connsiteY4" fmla="*/ 5817436 h 5817436"/>
              <a:gd name="connsiteX5" fmla="*/ 866510 w 4332910"/>
              <a:gd name="connsiteY5" fmla="*/ 5609583 h 5817436"/>
              <a:gd name="connsiteX6" fmla="*/ 351747 w 4332910"/>
              <a:gd name="connsiteY6" fmla="*/ 2263621 h 5817436"/>
              <a:gd name="connsiteX7" fmla="*/ 1381666 w 4332910"/>
              <a:gd name="connsiteY7" fmla="*/ 845238 h 5817436"/>
              <a:gd name="connsiteX8" fmla="*/ 2751595 w 4332910"/>
              <a:gd name="connsiteY8" fmla="*/ 47742 h 5817436"/>
              <a:gd name="connsiteX9" fmla="*/ 3175347 w 4332910"/>
              <a:gd name="connsiteY9" fmla="*/ 710 h 581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32910" h="5817436">
                <a:moveTo>
                  <a:pt x="3175347" y="710"/>
                </a:moveTo>
                <a:cubicBezTo>
                  <a:pt x="3421493" y="-5064"/>
                  <a:pt x="3686120" y="24227"/>
                  <a:pt x="3972229" y="94304"/>
                </a:cubicBezTo>
                <a:lnTo>
                  <a:pt x="4332910" y="180296"/>
                </a:lnTo>
                <a:lnTo>
                  <a:pt x="4332910" y="5817436"/>
                </a:lnTo>
                <a:lnTo>
                  <a:pt x="1006557" y="5817436"/>
                </a:lnTo>
                <a:lnTo>
                  <a:pt x="866510" y="5609583"/>
                </a:lnTo>
                <a:cubicBezTo>
                  <a:pt x="140071" y="4515211"/>
                  <a:pt x="-376405" y="3480830"/>
                  <a:pt x="351747" y="2263621"/>
                </a:cubicBezTo>
                <a:cubicBezTo>
                  <a:pt x="664977" y="1739861"/>
                  <a:pt x="994988" y="1240809"/>
                  <a:pt x="1381666" y="845238"/>
                </a:cubicBezTo>
                <a:cubicBezTo>
                  <a:pt x="1768346" y="449669"/>
                  <a:pt x="2211693" y="157580"/>
                  <a:pt x="2751595" y="47742"/>
                </a:cubicBezTo>
                <a:cubicBezTo>
                  <a:pt x="2886624" y="20264"/>
                  <a:pt x="3027659" y="4175"/>
                  <a:pt x="3175347" y="710"/>
                </a:cubicBezTo>
                <a:close/>
              </a:path>
            </a:pathLst>
          </a:cu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9" name="Freeform: Shape 57">
            <a:extLst>
              <a:ext uri="{FF2B5EF4-FFF2-40B4-BE49-F238E27FC236}">
                <a16:creationId xmlns:a16="http://schemas.microsoft.com/office/drawing/2014/main" id="{FCFFC7D5-8758-4C87-A839-9FF78F543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7117358">
            <a:off x="6005381" y="2073697"/>
            <a:ext cx="5867664" cy="5317986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  <a:gd name="connsiteX0" fmla="*/ 0 w 1085312"/>
              <a:gd name="connsiteY0" fmla="*/ 0 h 2441440"/>
              <a:gd name="connsiteX1" fmla="*/ 53089 w 1085312"/>
              <a:gd name="connsiteY1" fmla="*/ 4542 h 2441440"/>
              <a:gd name="connsiteX2" fmla="*/ 790077 w 1085312"/>
              <a:gd name="connsiteY2" fmla="*/ 872756 h 2441440"/>
              <a:gd name="connsiteX3" fmla="*/ 1085252 w 1085312"/>
              <a:gd name="connsiteY3" fmla="*/ 1943649 h 2441440"/>
              <a:gd name="connsiteX4" fmla="*/ 1064832 w 1085312"/>
              <a:gd name="connsiteY4" fmla="*/ 2198094 h 2441440"/>
              <a:gd name="connsiteX5" fmla="*/ 1043734 w 1085312"/>
              <a:gd name="connsiteY5" fmla="*/ 2315675 h 2441440"/>
              <a:gd name="connsiteX6" fmla="*/ 59456 w 1085312"/>
              <a:gd name="connsiteY6" fmla="*/ 2441440 h 2441440"/>
              <a:gd name="connsiteX0" fmla="*/ 0 w 1085312"/>
              <a:gd name="connsiteY0" fmla="*/ 0 h 2315675"/>
              <a:gd name="connsiteX1" fmla="*/ 53089 w 1085312"/>
              <a:gd name="connsiteY1" fmla="*/ 4542 h 2315675"/>
              <a:gd name="connsiteX2" fmla="*/ 790077 w 1085312"/>
              <a:gd name="connsiteY2" fmla="*/ 872756 h 2315675"/>
              <a:gd name="connsiteX3" fmla="*/ 1085252 w 1085312"/>
              <a:gd name="connsiteY3" fmla="*/ 1943649 h 2315675"/>
              <a:gd name="connsiteX4" fmla="*/ 1064832 w 1085312"/>
              <a:gd name="connsiteY4" fmla="*/ 2198094 h 2315675"/>
              <a:gd name="connsiteX5" fmla="*/ 1043734 w 1085312"/>
              <a:gd name="connsiteY5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5312" h="2315675">
                <a:moveTo>
                  <a:pt x="0" y="0"/>
                </a:move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9E5B855E-C0CA-451E-98C7-1A7658CF4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4700" y="4108629"/>
            <a:ext cx="4305300" cy="13803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Şalt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Sahası-Tüm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Enerji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Üreten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Tüketen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Yapılar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Elektrik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İletim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Hatları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Alçak-Orta-Yüksek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Gerilim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Hatları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)-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Prototipi</a:t>
            </a:r>
            <a:endParaRPr lang="en-US" sz="2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19813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5" name="İçerik Yer Tutucusu 4" descr="oyuncak içeren bir resim&#10;&#10;Açıklama otomatik olarak oluşturuldu">
            <a:extLst>
              <a:ext uri="{FF2B5EF4-FFF2-40B4-BE49-F238E27FC236}">
                <a16:creationId xmlns:a16="http://schemas.microsoft.com/office/drawing/2014/main" id="{5C5FD4ED-4875-4CF9-92EA-693454F4A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8" b="10886"/>
          <a:stretch/>
        </p:blipFill>
        <p:spPr>
          <a:xfrm>
            <a:off x="20" y="10"/>
            <a:ext cx="12207220" cy="6857990"/>
          </a:xfrm>
          <a:prstGeom prst="rect">
            <a:avLst/>
          </a:prstGeom>
        </p:spPr>
      </p:pic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26C2F60D-36DC-4E6D-8544-3562BBABA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116827" y="1782827"/>
            <a:ext cx="4332910" cy="5817436"/>
          </a:xfrm>
          <a:custGeom>
            <a:avLst/>
            <a:gdLst>
              <a:gd name="connsiteX0" fmla="*/ 3175347 w 4332910"/>
              <a:gd name="connsiteY0" fmla="*/ 710 h 5817436"/>
              <a:gd name="connsiteX1" fmla="*/ 3972229 w 4332910"/>
              <a:gd name="connsiteY1" fmla="*/ 94304 h 5817436"/>
              <a:gd name="connsiteX2" fmla="*/ 4332910 w 4332910"/>
              <a:gd name="connsiteY2" fmla="*/ 180296 h 5817436"/>
              <a:gd name="connsiteX3" fmla="*/ 4332910 w 4332910"/>
              <a:gd name="connsiteY3" fmla="*/ 5817436 h 5817436"/>
              <a:gd name="connsiteX4" fmla="*/ 1006557 w 4332910"/>
              <a:gd name="connsiteY4" fmla="*/ 5817436 h 5817436"/>
              <a:gd name="connsiteX5" fmla="*/ 866510 w 4332910"/>
              <a:gd name="connsiteY5" fmla="*/ 5609583 h 5817436"/>
              <a:gd name="connsiteX6" fmla="*/ 351747 w 4332910"/>
              <a:gd name="connsiteY6" fmla="*/ 2263621 h 5817436"/>
              <a:gd name="connsiteX7" fmla="*/ 1381666 w 4332910"/>
              <a:gd name="connsiteY7" fmla="*/ 845238 h 5817436"/>
              <a:gd name="connsiteX8" fmla="*/ 2751595 w 4332910"/>
              <a:gd name="connsiteY8" fmla="*/ 47742 h 5817436"/>
              <a:gd name="connsiteX9" fmla="*/ 3175347 w 4332910"/>
              <a:gd name="connsiteY9" fmla="*/ 710 h 581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32910" h="5817436">
                <a:moveTo>
                  <a:pt x="3175347" y="710"/>
                </a:moveTo>
                <a:cubicBezTo>
                  <a:pt x="3421493" y="-5064"/>
                  <a:pt x="3686120" y="24227"/>
                  <a:pt x="3972229" y="94304"/>
                </a:cubicBezTo>
                <a:lnTo>
                  <a:pt x="4332910" y="180296"/>
                </a:lnTo>
                <a:lnTo>
                  <a:pt x="4332910" y="5817436"/>
                </a:lnTo>
                <a:lnTo>
                  <a:pt x="1006557" y="5817436"/>
                </a:lnTo>
                <a:lnTo>
                  <a:pt x="866510" y="5609583"/>
                </a:lnTo>
                <a:cubicBezTo>
                  <a:pt x="140071" y="4515211"/>
                  <a:pt x="-376405" y="3480830"/>
                  <a:pt x="351747" y="2263621"/>
                </a:cubicBezTo>
                <a:cubicBezTo>
                  <a:pt x="664977" y="1739861"/>
                  <a:pt x="994988" y="1240809"/>
                  <a:pt x="1381666" y="845238"/>
                </a:cubicBezTo>
                <a:cubicBezTo>
                  <a:pt x="1768346" y="449669"/>
                  <a:pt x="2211693" y="157580"/>
                  <a:pt x="2751595" y="47742"/>
                </a:cubicBezTo>
                <a:cubicBezTo>
                  <a:pt x="2886624" y="20264"/>
                  <a:pt x="3027659" y="4175"/>
                  <a:pt x="3175347" y="710"/>
                </a:cubicBezTo>
                <a:close/>
              </a:path>
            </a:pathLst>
          </a:cu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FCFFC7D5-8758-4C87-A839-9FF78F543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7117358">
            <a:off x="6005381" y="2073697"/>
            <a:ext cx="5867664" cy="5317986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  <a:gd name="connsiteX0" fmla="*/ 0 w 1085312"/>
              <a:gd name="connsiteY0" fmla="*/ 0 h 2441440"/>
              <a:gd name="connsiteX1" fmla="*/ 53089 w 1085312"/>
              <a:gd name="connsiteY1" fmla="*/ 4542 h 2441440"/>
              <a:gd name="connsiteX2" fmla="*/ 790077 w 1085312"/>
              <a:gd name="connsiteY2" fmla="*/ 872756 h 2441440"/>
              <a:gd name="connsiteX3" fmla="*/ 1085252 w 1085312"/>
              <a:gd name="connsiteY3" fmla="*/ 1943649 h 2441440"/>
              <a:gd name="connsiteX4" fmla="*/ 1064832 w 1085312"/>
              <a:gd name="connsiteY4" fmla="*/ 2198094 h 2441440"/>
              <a:gd name="connsiteX5" fmla="*/ 1043734 w 1085312"/>
              <a:gd name="connsiteY5" fmla="*/ 2315675 h 2441440"/>
              <a:gd name="connsiteX6" fmla="*/ 59456 w 1085312"/>
              <a:gd name="connsiteY6" fmla="*/ 2441440 h 2441440"/>
              <a:gd name="connsiteX0" fmla="*/ 0 w 1085312"/>
              <a:gd name="connsiteY0" fmla="*/ 0 h 2315675"/>
              <a:gd name="connsiteX1" fmla="*/ 53089 w 1085312"/>
              <a:gd name="connsiteY1" fmla="*/ 4542 h 2315675"/>
              <a:gd name="connsiteX2" fmla="*/ 790077 w 1085312"/>
              <a:gd name="connsiteY2" fmla="*/ 872756 h 2315675"/>
              <a:gd name="connsiteX3" fmla="*/ 1085252 w 1085312"/>
              <a:gd name="connsiteY3" fmla="*/ 1943649 h 2315675"/>
              <a:gd name="connsiteX4" fmla="*/ 1064832 w 1085312"/>
              <a:gd name="connsiteY4" fmla="*/ 2198094 h 2315675"/>
              <a:gd name="connsiteX5" fmla="*/ 1043734 w 1085312"/>
              <a:gd name="connsiteY5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5312" h="2315675">
                <a:moveTo>
                  <a:pt x="0" y="0"/>
                </a:move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0CC1ABF2-77FC-4F08-BC42-5F6CD7C11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4700" y="4108629"/>
            <a:ext cx="4305300" cy="13803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Proje-Yandan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Görünüm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76820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2BF73760-E539-4C4E-90B4-38191A607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4813"/>
            <a:ext cx="12192000" cy="344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45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D4E74FD7-4EFB-4E7C-9CA9-5B20335727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762000"/>
            <a:ext cx="9000659" cy="3817938"/>
          </a:xfrm>
        </p:spPr>
      </p:pic>
    </p:spTree>
    <p:extLst>
      <p:ext uri="{BB962C8B-B14F-4D97-AF65-F5344CB8AC3E}">
        <p14:creationId xmlns:p14="http://schemas.microsoft.com/office/powerpoint/2010/main" val="242862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BE94ECE-5D2A-44CA-90A5-A2CD003CE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240F0C6-0CA1-41C0-9AC0-D9527481C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37" y="1357312"/>
            <a:ext cx="10220325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47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7E0C7FF-A14B-49FE-B1B9-005988C57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7BFC01BD-AA28-4AA2-9535-11E873BE1B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754063"/>
            <a:ext cx="9068842" cy="3817938"/>
          </a:xfrm>
        </p:spPr>
      </p:pic>
    </p:spTree>
    <p:extLst>
      <p:ext uri="{BB962C8B-B14F-4D97-AF65-F5344CB8AC3E}">
        <p14:creationId xmlns:p14="http://schemas.microsoft.com/office/powerpoint/2010/main" val="1698749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4A74333-FC7E-487F-B84D-B98F22E14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3E05AFCD-03F1-4671-8441-EF4AB6C02A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762000"/>
            <a:ext cx="9375500" cy="3817938"/>
          </a:xfrm>
        </p:spPr>
      </p:pic>
    </p:spTree>
    <p:extLst>
      <p:ext uri="{BB962C8B-B14F-4D97-AF65-F5344CB8AC3E}">
        <p14:creationId xmlns:p14="http://schemas.microsoft.com/office/powerpoint/2010/main" val="1610907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F4328BA-FB43-4266-840C-D9EC671F5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4D125456-758D-48C9-8DF8-8B03678E3A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762000"/>
            <a:ext cx="9112011" cy="3817938"/>
          </a:xfrm>
        </p:spPr>
      </p:pic>
    </p:spTree>
    <p:extLst>
      <p:ext uri="{BB962C8B-B14F-4D97-AF65-F5344CB8AC3E}">
        <p14:creationId xmlns:p14="http://schemas.microsoft.com/office/powerpoint/2010/main" val="729866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2DB01E2-967F-4486-BD18-FF5FA6575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64457BE6-07C6-4379-A13A-F496F8E42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764949"/>
            <a:ext cx="9619792" cy="3817938"/>
          </a:xfrm>
        </p:spPr>
      </p:pic>
    </p:spTree>
    <p:extLst>
      <p:ext uri="{BB962C8B-B14F-4D97-AF65-F5344CB8AC3E}">
        <p14:creationId xmlns:p14="http://schemas.microsoft.com/office/powerpoint/2010/main" val="1918294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D1E4BB6-9BCA-4A73-A55D-7AFADB8A8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26C81CC6-AEE3-4A2A-BA88-15DBE62C3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762000"/>
            <a:ext cx="9492304" cy="3817938"/>
          </a:xfrm>
        </p:spPr>
      </p:pic>
    </p:spTree>
    <p:extLst>
      <p:ext uri="{BB962C8B-B14F-4D97-AF65-F5344CB8AC3E}">
        <p14:creationId xmlns:p14="http://schemas.microsoft.com/office/powerpoint/2010/main" val="4250131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5" name="İçerik Yer Tutucusu 4" descr="oyuncak içeren bir resim&#10;&#10;Açıklama otomatik olarak oluşturuldu">
            <a:extLst>
              <a:ext uri="{FF2B5EF4-FFF2-40B4-BE49-F238E27FC236}">
                <a16:creationId xmlns:a16="http://schemas.microsoft.com/office/drawing/2014/main" id="{D360B161-B5E3-4D3F-A617-A6D23CAB35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5" b="17279"/>
          <a:stretch/>
        </p:blipFill>
        <p:spPr>
          <a:xfrm>
            <a:off x="20" y="10896"/>
            <a:ext cx="12207220" cy="6857990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5E698B96-C345-4CAB-9657-02BD17A19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79168CEF-46ED-4F1A-96AA-C320B2F60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3810000" cy="3048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Simülasyon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Final </a:t>
            </a: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Prototipi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A90EB1ED-CF74-44C2-853E-6177E160A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53162" y="-776838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7743230-5CA1-4096-8FEF-2A1530D8D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5829359"/>
            <a:ext cx="4333874" cy="1028642"/>
            <a:chOff x="7153921" y="5829359"/>
            <a:chExt cx="5038078" cy="1028642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EAD3ABE-E984-4D7B-ADC3-7D4D38C970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63905" y="5913098"/>
              <a:ext cx="4228094" cy="944903"/>
            </a:xfrm>
            <a:custGeom>
              <a:avLst/>
              <a:gdLst>
                <a:gd name="connsiteX0" fmla="*/ 1673074 w 4228094"/>
                <a:gd name="connsiteY0" fmla="*/ 230 h 1137038"/>
                <a:gd name="connsiteX1" fmla="*/ 3676781 w 4228094"/>
                <a:gd name="connsiteY1" fmla="*/ 298555 h 1137038"/>
                <a:gd name="connsiteX2" fmla="*/ 4025527 w 4228094"/>
                <a:gd name="connsiteY2" fmla="*/ 425010 h 1137038"/>
                <a:gd name="connsiteX3" fmla="*/ 4228094 w 4228094"/>
                <a:gd name="connsiteY3" fmla="*/ 494088 h 1137038"/>
                <a:gd name="connsiteX4" fmla="*/ 4228094 w 4228094"/>
                <a:gd name="connsiteY4" fmla="*/ 1137038 h 1137038"/>
                <a:gd name="connsiteX5" fmla="*/ 0 w 4228094"/>
                <a:gd name="connsiteY5" fmla="*/ 1137038 h 1137038"/>
                <a:gd name="connsiteX6" fmla="*/ 18109 w 4228094"/>
                <a:gd name="connsiteY6" fmla="*/ 1068877 h 1137038"/>
                <a:gd name="connsiteX7" fmla="*/ 362264 w 4228094"/>
                <a:gd name="connsiteY7" fmla="*/ 366637 h 1137038"/>
                <a:gd name="connsiteX8" fmla="*/ 1386499 w 4228094"/>
                <a:gd name="connsiteY8" fmla="*/ 1522 h 1137038"/>
                <a:gd name="connsiteX9" fmla="*/ 1673074 w 4228094"/>
                <a:gd name="connsiteY9" fmla="*/ 230 h 113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8094" h="1137038">
                  <a:moveTo>
                    <a:pt x="1673074" y="230"/>
                  </a:moveTo>
                  <a:cubicBezTo>
                    <a:pt x="2346512" y="4287"/>
                    <a:pt x="3048424" y="63583"/>
                    <a:pt x="3676781" y="298555"/>
                  </a:cubicBezTo>
                  <a:cubicBezTo>
                    <a:pt x="3793275" y="342114"/>
                    <a:pt x="3909477" y="384216"/>
                    <a:pt x="4025527" y="425010"/>
                  </a:cubicBezTo>
                  <a:lnTo>
                    <a:pt x="4228094" y="494088"/>
                  </a:lnTo>
                  <a:lnTo>
                    <a:pt x="4228094" y="1137038"/>
                  </a:lnTo>
                  <a:lnTo>
                    <a:pt x="0" y="1137038"/>
                  </a:lnTo>
                  <a:lnTo>
                    <a:pt x="18109" y="1068877"/>
                  </a:lnTo>
                  <a:cubicBezTo>
                    <a:pt x="95047" y="799139"/>
                    <a:pt x="194962" y="542008"/>
                    <a:pt x="362264" y="366637"/>
                  </a:cubicBezTo>
                  <a:cubicBezTo>
                    <a:pt x="622229" y="94062"/>
                    <a:pt x="1015836" y="6565"/>
                    <a:pt x="1386499" y="1522"/>
                  </a:cubicBezTo>
                  <a:cubicBezTo>
                    <a:pt x="1481245" y="198"/>
                    <a:pt x="1576869" y="-349"/>
                    <a:pt x="1673074" y="230"/>
                  </a:cubicBezTo>
                  <a:close/>
                </a:path>
              </a:pathLst>
            </a:custGeom>
            <a:solidFill>
              <a:schemeClr val="accent6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50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B18AFE34-D405-4581-A4CC-02072A132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53921" y="5829359"/>
              <a:ext cx="5038078" cy="1028642"/>
            </a:xfrm>
            <a:custGeom>
              <a:avLst/>
              <a:gdLst>
                <a:gd name="connsiteX0" fmla="*/ 1576991 w 5038078"/>
                <a:gd name="connsiteY0" fmla="*/ 210 h 1238015"/>
                <a:gd name="connsiteX1" fmla="*/ 3403320 w 5038078"/>
                <a:gd name="connsiteY1" fmla="*/ 272125 h 1238015"/>
                <a:gd name="connsiteX2" fmla="*/ 4672870 w 5038078"/>
                <a:gd name="connsiteY2" fmla="*/ 693604 h 1238015"/>
                <a:gd name="connsiteX3" fmla="*/ 5038078 w 5038078"/>
                <a:gd name="connsiteY3" fmla="*/ 795929 h 1238015"/>
                <a:gd name="connsiteX4" fmla="*/ 5038078 w 5038078"/>
                <a:gd name="connsiteY4" fmla="*/ 1238015 h 1238015"/>
                <a:gd name="connsiteX5" fmla="*/ 0 w 5038078"/>
                <a:gd name="connsiteY5" fmla="*/ 1238015 h 1238015"/>
                <a:gd name="connsiteX6" fmla="*/ 19230 w 5038078"/>
                <a:gd name="connsiteY6" fmla="*/ 1159819 h 1238015"/>
                <a:gd name="connsiteX7" fmla="*/ 382219 w 5038078"/>
                <a:gd name="connsiteY7" fmla="*/ 334180 h 1238015"/>
                <a:gd name="connsiteX8" fmla="*/ 1315784 w 5038078"/>
                <a:gd name="connsiteY8" fmla="*/ 1388 h 1238015"/>
                <a:gd name="connsiteX9" fmla="*/ 1576991 w 5038078"/>
                <a:gd name="connsiteY9" fmla="*/ 210 h 123801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049689"/>
                <a:gd name="connsiteY0" fmla="*/ 1237805 h 1423588"/>
                <a:gd name="connsiteX1" fmla="*/ 19230 w 5049689"/>
                <a:gd name="connsiteY1" fmla="*/ 1159609 h 1423588"/>
                <a:gd name="connsiteX2" fmla="*/ 382219 w 5049689"/>
                <a:gd name="connsiteY2" fmla="*/ 333970 h 1423588"/>
                <a:gd name="connsiteX3" fmla="*/ 1315784 w 5049689"/>
                <a:gd name="connsiteY3" fmla="*/ 1178 h 1423588"/>
                <a:gd name="connsiteX4" fmla="*/ 1576991 w 5049689"/>
                <a:gd name="connsiteY4" fmla="*/ 0 h 1423588"/>
                <a:gd name="connsiteX5" fmla="*/ 3403320 w 5049689"/>
                <a:gd name="connsiteY5" fmla="*/ 271915 h 1423588"/>
                <a:gd name="connsiteX6" fmla="*/ 4672870 w 5049689"/>
                <a:gd name="connsiteY6" fmla="*/ 693394 h 1423588"/>
                <a:gd name="connsiteX7" fmla="*/ 5038078 w 5049689"/>
                <a:gd name="connsiteY7" fmla="*/ 795719 h 1423588"/>
                <a:gd name="connsiteX8" fmla="*/ 5049689 w 5049689"/>
                <a:gd name="connsiteY8" fmla="*/ 1423588 h 1423588"/>
                <a:gd name="connsiteX0" fmla="*/ 0 w 5038078"/>
                <a:gd name="connsiteY0" fmla="*/ 1237805 h 1237805"/>
                <a:gd name="connsiteX1" fmla="*/ 19230 w 5038078"/>
                <a:gd name="connsiteY1" fmla="*/ 1159609 h 1237805"/>
                <a:gd name="connsiteX2" fmla="*/ 382219 w 5038078"/>
                <a:gd name="connsiteY2" fmla="*/ 333970 h 1237805"/>
                <a:gd name="connsiteX3" fmla="*/ 1315784 w 5038078"/>
                <a:gd name="connsiteY3" fmla="*/ 1178 h 1237805"/>
                <a:gd name="connsiteX4" fmla="*/ 1576991 w 5038078"/>
                <a:gd name="connsiteY4" fmla="*/ 0 h 1237805"/>
                <a:gd name="connsiteX5" fmla="*/ 3403320 w 5038078"/>
                <a:gd name="connsiteY5" fmla="*/ 271915 h 1237805"/>
                <a:gd name="connsiteX6" fmla="*/ 4672870 w 5038078"/>
                <a:gd name="connsiteY6" fmla="*/ 693394 h 1237805"/>
                <a:gd name="connsiteX7" fmla="*/ 5038078 w 5038078"/>
                <a:gd name="connsiteY7" fmla="*/ 795719 h 1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078" h="1237805">
                  <a:moveTo>
                    <a:pt x="0" y="1237805"/>
                  </a:moveTo>
                  <a:lnTo>
                    <a:pt x="19230" y="1159609"/>
                  </a:lnTo>
                  <a:cubicBezTo>
                    <a:pt x="96961" y="850027"/>
                    <a:pt x="191605" y="533778"/>
                    <a:pt x="382219" y="333970"/>
                  </a:cubicBezTo>
                  <a:cubicBezTo>
                    <a:pt x="619171" y="85526"/>
                    <a:pt x="977934" y="5774"/>
                    <a:pt x="1315784" y="1178"/>
                  </a:cubicBezTo>
                  <a:lnTo>
                    <a:pt x="1576991" y="0"/>
                  </a:lnTo>
                  <a:cubicBezTo>
                    <a:pt x="2190813" y="3698"/>
                    <a:pt x="2830589" y="57744"/>
                    <a:pt x="3403320" y="271915"/>
                  </a:cubicBezTo>
                  <a:cubicBezTo>
                    <a:pt x="3828046" y="430728"/>
                    <a:pt x="4248519" y="568281"/>
                    <a:pt x="4672870" y="693394"/>
                  </a:cubicBezTo>
                  <a:lnTo>
                    <a:pt x="5038078" y="795719"/>
                  </a:lnTo>
                </a:path>
              </a:pathLst>
            </a:cu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venir Next LT Pro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6499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9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25" name="Rectangle 15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6" name="Rectangle 17">
            <a:extLst>
              <a:ext uri="{FF2B5EF4-FFF2-40B4-BE49-F238E27FC236}">
                <a16:creationId xmlns:a16="http://schemas.microsoft.com/office/drawing/2014/main" id="{5E698B96-C345-4CAB-9657-02BD17A19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ED75F1C-7573-4BA6-8544-93E9FE616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615" y="74028"/>
            <a:ext cx="3861612" cy="14355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 Üstten Görünüm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90EB1ED-CF74-44C2-853E-6177E160A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53162" y="-776838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7743230-5CA1-4096-8FEF-2A1530D8D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5829359"/>
            <a:ext cx="4333874" cy="1028642"/>
            <a:chOff x="7153921" y="5829359"/>
            <a:chExt cx="5038078" cy="1028642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AD3ABE-E984-4D7B-ADC3-7D4D38C970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63905" y="5913098"/>
              <a:ext cx="4228094" cy="944903"/>
            </a:xfrm>
            <a:custGeom>
              <a:avLst/>
              <a:gdLst>
                <a:gd name="connsiteX0" fmla="*/ 1673074 w 4228094"/>
                <a:gd name="connsiteY0" fmla="*/ 230 h 1137038"/>
                <a:gd name="connsiteX1" fmla="*/ 3676781 w 4228094"/>
                <a:gd name="connsiteY1" fmla="*/ 298555 h 1137038"/>
                <a:gd name="connsiteX2" fmla="*/ 4025527 w 4228094"/>
                <a:gd name="connsiteY2" fmla="*/ 425010 h 1137038"/>
                <a:gd name="connsiteX3" fmla="*/ 4228094 w 4228094"/>
                <a:gd name="connsiteY3" fmla="*/ 494088 h 1137038"/>
                <a:gd name="connsiteX4" fmla="*/ 4228094 w 4228094"/>
                <a:gd name="connsiteY4" fmla="*/ 1137038 h 1137038"/>
                <a:gd name="connsiteX5" fmla="*/ 0 w 4228094"/>
                <a:gd name="connsiteY5" fmla="*/ 1137038 h 1137038"/>
                <a:gd name="connsiteX6" fmla="*/ 18109 w 4228094"/>
                <a:gd name="connsiteY6" fmla="*/ 1068877 h 1137038"/>
                <a:gd name="connsiteX7" fmla="*/ 362264 w 4228094"/>
                <a:gd name="connsiteY7" fmla="*/ 366637 h 1137038"/>
                <a:gd name="connsiteX8" fmla="*/ 1386499 w 4228094"/>
                <a:gd name="connsiteY8" fmla="*/ 1522 h 1137038"/>
                <a:gd name="connsiteX9" fmla="*/ 1673074 w 4228094"/>
                <a:gd name="connsiteY9" fmla="*/ 230 h 113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8094" h="1137038">
                  <a:moveTo>
                    <a:pt x="1673074" y="230"/>
                  </a:moveTo>
                  <a:cubicBezTo>
                    <a:pt x="2346512" y="4287"/>
                    <a:pt x="3048424" y="63583"/>
                    <a:pt x="3676781" y="298555"/>
                  </a:cubicBezTo>
                  <a:cubicBezTo>
                    <a:pt x="3793275" y="342114"/>
                    <a:pt x="3909477" y="384216"/>
                    <a:pt x="4025527" y="425010"/>
                  </a:cubicBezTo>
                  <a:lnTo>
                    <a:pt x="4228094" y="494088"/>
                  </a:lnTo>
                  <a:lnTo>
                    <a:pt x="4228094" y="1137038"/>
                  </a:lnTo>
                  <a:lnTo>
                    <a:pt x="0" y="1137038"/>
                  </a:lnTo>
                  <a:lnTo>
                    <a:pt x="18109" y="1068877"/>
                  </a:lnTo>
                  <a:cubicBezTo>
                    <a:pt x="95047" y="799139"/>
                    <a:pt x="194962" y="542008"/>
                    <a:pt x="362264" y="366637"/>
                  </a:cubicBezTo>
                  <a:cubicBezTo>
                    <a:pt x="622229" y="94062"/>
                    <a:pt x="1015836" y="6565"/>
                    <a:pt x="1386499" y="1522"/>
                  </a:cubicBezTo>
                  <a:cubicBezTo>
                    <a:pt x="1481245" y="198"/>
                    <a:pt x="1576869" y="-349"/>
                    <a:pt x="1673074" y="230"/>
                  </a:cubicBezTo>
                  <a:close/>
                </a:path>
              </a:pathLst>
            </a:custGeom>
            <a:solidFill>
              <a:schemeClr val="accent6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50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18AFE34-D405-4581-A4CC-02072A132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53921" y="5829359"/>
              <a:ext cx="5038078" cy="1028642"/>
            </a:xfrm>
            <a:custGeom>
              <a:avLst/>
              <a:gdLst>
                <a:gd name="connsiteX0" fmla="*/ 1576991 w 5038078"/>
                <a:gd name="connsiteY0" fmla="*/ 210 h 1238015"/>
                <a:gd name="connsiteX1" fmla="*/ 3403320 w 5038078"/>
                <a:gd name="connsiteY1" fmla="*/ 272125 h 1238015"/>
                <a:gd name="connsiteX2" fmla="*/ 4672870 w 5038078"/>
                <a:gd name="connsiteY2" fmla="*/ 693604 h 1238015"/>
                <a:gd name="connsiteX3" fmla="*/ 5038078 w 5038078"/>
                <a:gd name="connsiteY3" fmla="*/ 795929 h 1238015"/>
                <a:gd name="connsiteX4" fmla="*/ 5038078 w 5038078"/>
                <a:gd name="connsiteY4" fmla="*/ 1238015 h 1238015"/>
                <a:gd name="connsiteX5" fmla="*/ 0 w 5038078"/>
                <a:gd name="connsiteY5" fmla="*/ 1238015 h 1238015"/>
                <a:gd name="connsiteX6" fmla="*/ 19230 w 5038078"/>
                <a:gd name="connsiteY6" fmla="*/ 1159819 h 1238015"/>
                <a:gd name="connsiteX7" fmla="*/ 382219 w 5038078"/>
                <a:gd name="connsiteY7" fmla="*/ 334180 h 1238015"/>
                <a:gd name="connsiteX8" fmla="*/ 1315784 w 5038078"/>
                <a:gd name="connsiteY8" fmla="*/ 1388 h 1238015"/>
                <a:gd name="connsiteX9" fmla="*/ 1576991 w 5038078"/>
                <a:gd name="connsiteY9" fmla="*/ 210 h 123801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049689"/>
                <a:gd name="connsiteY0" fmla="*/ 1237805 h 1423588"/>
                <a:gd name="connsiteX1" fmla="*/ 19230 w 5049689"/>
                <a:gd name="connsiteY1" fmla="*/ 1159609 h 1423588"/>
                <a:gd name="connsiteX2" fmla="*/ 382219 w 5049689"/>
                <a:gd name="connsiteY2" fmla="*/ 333970 h 1423588"/>
                <a:gd name="connsiteX3" fmla="*/ 1315784 w 5049689"/>
                <a:gd name="connsiteY3" fmla="*/ 1178 h 1423588"/>
                <a:gd name="connsiteX4" fmla="*/ 1576991 w 5049689"/>
                <a:gd name="connsiteY4" fmla="*/ 0 h 1423588"/>
                <a:gd name="connsiteX5" fmla="*/ 3403320 w 5049689"/>
                <a:gd name="connsiteY5" fmla="*/ 271915 h 1423588"/>
                <a:gd name="connsiteX6" fmla="*/ 4672870 w 5049689"/>
                <a:gd name="connsiteY6" fmla="*/ 693394 h 1423588"/>
                <a:gd name="connsiteX7" fmla="*/ 5038078 w 5049689"/>
                <a:gd name="connsiteY7" fmla="*/ 795719 h 1423588"/>
                <a:gd name="connsiteX8" fmla="*/ 5049689 w 5049689"/>
                <a:gd name="connsiteY8" fmla="*/ 1423588 h 1423588"/>
                <a:gd name="connsiteX0" fmla="*/ 0 w 5038078"/>
                <a:gd name="connsiteY0" fmla="*/ 1237805 h 1237805"/>
                <a:gd name="connsiteX1" fmla="*/ 19230 w 5038078"/>
                <a:gd name="connsiteY1" fmla="*/ 1159609 h 1237805"/>
                <a:gd name="connsiteX2" fmla="*/ 382219 w 5038078"/>
                <a:gd name="connsiteY2" fmla="*/ 333970 h 1237805"/>
                <a:gd name="connsiteX3" fmla="*/ 1315784 w 5038078"/>
                <a:gd name="connsiteY3" fmla="*/ 1178 h 1237805"/>
                <a:gd name="connsiteX4" fmla="*/ 1576991 w 5038078"/>
                <a:gd name="connsiteY4" fmla="*/ 0 h 1237805"/>
                <a:gd name="connsiteX5" fmla="*/ 3403320 w 5038078"/>
                <a:gd name="connsiteY5" fmla="*/ 271915 h 1237805"/>
                <a:gd name="connsiteX6" fmla="*/ 4672870 w 5038078"/>
                <a:gd name="connsiteY6" fmla="*/ 693394 h 1237805"/>
                <a:gd name="connsiteX7" fmla="*/ 5038078 w 5038078"/>
                <a:gd name="connsiteY7" fmla="*/ 795719 h 1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078" h="1237805">
                  <a:moveTo>
                    <a:pt x="0" y="1237805"/>
                  </a:moveTo>
                  <a:lnTo>
                    <a:pt x="19230" y="1159609"/>
                  </a:lnTo>
                  <a:cubicBezTo>
                    <a:pt x="96961" y="850027"/>
                    <a:pt x="191605" y="533778"/>
                    <a:pt x="382219" y="333970"/>
                  </a:cubicBezTo>
                  <a:cubicBezTo>
                    <a:pt x="619171" y="85526"/>
                    <a:pt x="977934" y="5774"/>
                    <a:pt x="1315784" y="1178"/>
                  </a:cubicBezTo>
                  <a:lnTo>
                    <a:pt x="1576991" y="0"/>
                  </a:lnTo>
                  <a:cubicBezTo>
                    <a:pt x="2190813" y="3698"/>
                    <a:pt x="2830589" y="57744"/>
                    <a:pt x="3403320" y="271915"/>
                  </a:cubicBezTo>
                  <a:cubicBezTo>
                    <a:pt x="3828046" y="430728"/>
                    <a:pt x="4248519" y="568281"/>
                    <a:pt x="4672870" y="693394"/>
                  </a:cubicBezTo>
                  <a:lnTo>
                    <a:pt x="5038078" y="795719"/>
                  </a:lnTo>
                </a:path>
              </a:pathLst>
            </a:cu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venir Next LT Pro Light"/>
              </a:endParaRPr>
            </a:p>
          </p:txBody>
        </p:sp>
      </p:grpSp>
      <p:pic>
        <p:nvPicPr>
          <p:cNvPr id="11" name="İçerik Yer Tutucusu 10" descr="devre, elektronik eşyalar içeren bir resim&#10;&#10;Açıklama otomatik olarak oluşturuldu">
            <a:extLst>
              <a:ext uri="{FF2B5EF4-FFF2-40B4-BE49-F238E27FC236}">
                <a16:creationId xmlns:a16="http://schemas.microsoft.com/office/drawing/2014/main" id="{FF4CFDF2-F486-4130-9A29-6A2C7350C1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950616" cy="6853007"/>
          </a:xfrm>
        </p:spPr>
      </p:pic>
    </p:spTree>
    <p:extLst>
      <p:ext uri="{BB962C8B-B14F-4D97-AF65-F5344CB8AC3E}">
        <p14:creationId xmlns:p14="http://schemas.microsoft.com/office/powerpoint/2010/main" val="1766172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: Shape 28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46" name="Freeform: Shape 30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7" name="Freeform: Shape 32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48" name="Rectangle 34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5" name="İçerik Yer Tutucusu 4" descr="uçurtma içeren bir resim&#10;&#10;Açıklama otomatik olarak oluşturuldu">
            <a:extLst>
              <a:ext uri="{FF2B5EF4-FFF2-40B4-BE49-F238E27FC236}">
                <a16:creationId xmlns:a16="http://schemas.microsoft.com/office/drawing/2014/main" id="{441A9667-3AA9-4AD6-8DBA-96EC877988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3" r="1" b="23882"/>
          <a:stretch/>
        </p:blipFill>
        <p:spPr>
          <a:xfrm>
            <a:off x="20" y="10"/>
            <a:ext cx="12207220" cy="6857990"/>
          </a:xfrm>
          <a:prstGeom prst="rect">
            <a:avLst/>
          </a:prstGeom>
        </p:spPr>
      </p:pic>
      <p:sp>
        <p:nvSpPr>
          <p:cNvPr id="49" name="Rectangle 36">
            <a:extLst>
              <a:ext uri="{FF2B5EF4-FFF2-40B4-BE49-F238E27FC236}">
                <a16:creationId xmlns:a16="http://schemas.microsoft.com/office/drawing/2014/main" id="{5E698B96-C345-4CAB-9657-02BD17A19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52309FB-FE93-434D-8163-2B391C3A1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3810000" cy="3048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Ardünio İle Enerji Hattı Simülasyonu Tasarlanması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24544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 descr="uçurtma içeren bir resim&#10;&#10;Açıklama otomatik olarak oluşturuldu">
            <a:extLst>
              <a:ext uri="{FF2B5EF4-FFF2-40B4-BE49-F238E27FC236}">
                <a16:creationId xmlns:a16="http://schemas.microsoft.com/office/drawing/2014/main" id="{682E7380-993D-4E2F-8454-6B7BBCA7A2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0" b="4427"/>
          <a:stretch/>
        </p:blipFill>
        <p:spPr>
          <a:xfrm>
            <a:off x="6613174" y="10"/>
            <a:ext cx="5578824" cy="6028246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</p:spPr>
      </p:pic>
      <p:sp>
        <p:nvSpPr>
          <p:cNvPr id="18" name="Freeform: Shape 12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987AC66-7182-4880-A030-298C390DF5D2}"/>
              </a:ext>
            </a:extLst>
          </p:cNvPr>
          <p:cNvSpPr txBox="1"/>
          <p:nvPr/>
        </p:nvSpPr>
        <p:spPr>
          <a:xfrm>
            <a:off x="762000" y="2286000"/>
            <a:ext cx="5334000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tx1">
                    <a:alpha val="70000"/>
                  </a:schemeClr>
                </a:solidFill>
              </a:rPr>
              <a:t>Ardunio’yu bir beyin olarak(Scada Merkezi) düşünerekten ev-fabrika-hastane gibi şehrin ana yapı merkezlerinde bulunan yapılar için butonlar devreye alma ve çıkma,yeşil ve kırmızı ledler ise arz-talep ikilisini temsil etmekte ve devreye alma olayında pasif-aktif olarak çalışma durumlarını ortaya koymaktadır.</a:t>
            </a:r>
          </a:p>
        </p:txBody>
      </p:sp>
    </p:spTree>
    <p:extLst>
      <p:ext uri="{BB962C8B-B14F-4D97-AF65-F5344CB8AC3E}">
        <p14:creationId xmlns:p14="http://schemas.microsoft.com/office/powerpoint/2010/main" val="2131417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 descr="yer, iç mekan içeren bir resim&#10;&#10;Açıklama otomatik olarak oluşturuldu">
            <a:extLst>
              <a:ext uri="{FF2B5EF4-FFF2-40B4-BE49-F238E27FC236}">
                <a16:creationId xmlns:a16="http://schemas.microsoft.com/office/drawing/2014/main" id="{8D4B1D53-9CB0-48C0-95C6-E044699964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8"/>
          <a:stretch/>
        </p:blipFill>
        <p:spPr>
          <a:xfrm>
            <a:off x="6613174" y="10"/>
            <a:ext cx="5578824" cy="6028246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A52AED9-F670-4CB0-A38F-0BA4D0141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86000"/>
            <a:ext cx="5334000" cy="3810001"/>
          </a:xfrm>
        </p:spPr>
        <p:txBody>
          <a:bodyPr>
            <a:normAutofit fontScale="85000" lnSpcReduction="20000"/>
          </a:bodyPr>
          <a:lstStyle/>
          <a:p>
            <a:r>
              <a:rPr lang="tr-TR" sz="2400" dirty="0"/>
              <a:t>Elektrik İletim-Üretim ve Dağıtım Prosedürlerinde belirtilen formül ve kurallara riayet edilerek </a:t>
            </a:r>
            <a:r>
              <a:rPr lang="tr-TR" sz="2400" dirty="0" err="1"/>
              <a:t>ardunio</a:t>
            </a:r>
            <a:r>
              <a:rPr lang="tr-TR" sz="2400" dirty="0"/>
              <a:t> programlanarak devreye alınmıştır. </a:t>
            </a:r>
          </a:p>
          <a:p>
            <a:endParaRPr lang="tr-TR" sz="2400" dirty="0"/>
          </a:p>
          <a:p>
            <a:r>
              <a:rPr lang="tr-TR" sz="2400" dirty="0"/>
              <a:t>Tüketen (Hastane-Ev-Fabrika) gibi yerler ile üreten ( HES-GES-RES-BIO) enerji kaynakları belirlenen denklemler çerçevesinde </a:t>
            </a:r>
            <a:r>
              <a:rPr lang="tr-TR" sz="2400" dirty="0" err="1"/>
              <a:t>ardunio’da</a:t>
            </a:r>
            <a:r>
              <a:rPr lang="tr-TR" sz="2400" dirty="0"/>
              <a:t> programlanmıştır.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5364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 descr="iç mekan içeren bir resim&#10;&#10;Açıklama otomatik olarak oluşturuldu">
            <a:extLst>
              <a:ext uri="{FF2B5EF4-FFF2-40B4-BE49-F238E27FC236}">
                <a16:creationId xmlns:a16="http://schemas.microsoft.com/office/drawing/2014/main" id="{99D007F5-2329-45EE-9FFD-E81E8EBDB1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58"/>
          <a:stretch/>
        </p:blipFill>
        <p:spPr>
          <a:xfrm>
            <a:off x="6613174" y="10"/>
            <a:ext cx="5578824" cy="6028246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1CC6366-589F-446A-8581-25CB6EA9D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86000"/>
            <a:ext cx="5334000" cy="3810001"/>
          </a:xfrm>
        </p:spPr>
        <p:txBody>
          <a:bodyPr>
            <a:normAutofit/>
          </a:bodyPr>
          <a:lstStyle/>
          <a:p>
            <a:r>
              <a:rPr lang="tr-TR" sz="2400"/>
              <a:t>Ardunio’da</a:t>
            </a:r>
            <a:r>
              <a:rPr lang="tr-TR" sz="2400" dirty="0"/>
              <a:t> kodlanan sistem </a:t>
            </a:r>
            <a:r>
              <a:rPr lang="tr-TR" sz="2400"/>
              <a:t>arayüz</a:t>
            </a:r>
            <a:r>
              <a:rPr lang="tr-TR" sz="2400" dirty="0"/>
              <a:t> ile kart üstünde (HES-GES-RES-BİO-DOĞALGAZ-KÖMÜR) olarak belirtilip devreye alma ve devre dışı bırakma olayı görselleştirilmiştir.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371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: Shape 30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46" name="Freeform: Shape 32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47" name="Freeform: Shape 34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48" name="Rectangle 36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9243A1F8-9671-4EF2-A4C5-EB42E627F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62000"/>
            <a:ext cx="3048001" cy="3048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 Yer Altı Hattı ve Orta-Gerilim Direklerinin Hazırlanması   </a:t>
            </a:r>
          </a:p>
        </p:txBody>
      </p:sp>
      <p:sp>
        <p:nvSpPr>
          <p:cNvPr id="49" name="Freeform: Shape 38">
            <a:extLst>
              <a:ext uri="{FF2B5EF4-FFF2-40B4-BE49-F238E27FC236}">
                <a16:creationId xmlns:a16="http://schemas.microsoft.com/office/drawing/2014/main" id="{A0B0D064-49EC-422C-B83B-1EF015462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53162" y="-776838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grpSp>
        <p:nvGrpSpPr>
          <p:cNvPr id="50" name="Group 40">
            <a:extLst>
              <a:ext uri="{FF2B5EF4-FFF2-40B4-BE49-F238E27FC236}">
                <a16:creationId xmlns:a16="http://schemas.microsoft.com/office/drawing/2014/main" id="{97BD10BA-973B-4A2D-B0D3-232F303EE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" y="5829359"/>
            <a:ext cx="4333875" cy="1028642"/>
            <a:chOff x="7153921" y="5829359"/>
            <a:chExt cx="5038079" cy="1028642"/>
          </a:xfrm>
        </p:grpSpPr>
        <p:sp>
          <p:nvSpPr>
            <p:cNvPr id="51" name="Freeform: Shape 41">
              <a:extLst>
                <a:ext uri="{FF2B5EF4-FFF2-40B4-BE49-F238E27FC236}">
                  <a16:creationId xmlns:a16="http://schemas.microsoft.com/office/drawing/2014/main" id="{687A88DB-DE70-4706-9273-203D5AD3C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63906" y="5913098"/>
              <a:ext cx="4228094" cy="944903"/>
            </a:xfrm>
            <a:custGeom>
              <a:avLst/>
              <a:gdLst>
                <a:gd name="connsiteX0" fmla="*/ 1673074 w 4228094"/>
                <a:gd name="connsiteY0" fmla="*/ 230 h 1137038"/>
                <a:gd name="connsiteX1" fmla="*/ 3676781 w 4228094"/>
                <a:gd name="connsiteY1" fmla="*/ 298555 h 1137038"/>
                <a:gd name="connsiteX2" fmla="*/ 4025527 w 4228094"/>
                <a:gd name="connsiteY2" fmla="*/ 425010 h 1137038"/>
                <a:gd name="connsiteX3" fmla="*/ 4228094 w 4228094"/>
                <a:gd name="connsiteY3" fmla="*/ 494088 h 1137038"/>
                <a:gd name="connsiteX4" fmla="*/ 4228094 w 4228094"/>
                <a:gd name="connsiteY4" fmla="*/ 1137038 h 1137038"/>
                <a:gd name="connsiteX5" fmla="*/ 0 w 4228094"/>
                <a:gd name="connsiteY5" fmla="*/ 1137038 h 1137038"/>
                <a:gd name="connsiteX6" fmla="*/ 18109 w 4228094"/>
                <a:gd name="connsiteY6" fmla="*/ 1068877 h 1137038"/>
                <a:gd name="connsiteX7" fmla="*/ 362264 w 4228094"/>
                <a:gd name="connsiteY7" fmla="*/ 366637 h 1137038"/>
                <a:gd name="connsiteX8" fmla="*/ 1386499 w 4228094"/>
                <a:gd name="connsiteY8" fmla="*/ 1522 h 1137038"/>
                <a:gd name="connsiteX9" fmla="*/ 1673074 w 4228094"/>
                <a:gd name="connsiteY9" fmla="*/ 230 h 113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8094" h="1137038">
                  <a:moveTo>
                    <a:pt x="1673074" y="230"/>
                  </a:moveTo>
                  <a:cubicBezTo>
                    <a:pt x="2346512" y="4287"/>
                    <a:pt x="3048424" y="63583"/>
                    <a:pt x="3676781" y="298555"/>
                  </a:cubicBezTo>
                  <a:cubicBezTo>
                    <a:pt x="3793275" y="342114"/>
                    <a:pt x="3909477" y="384216"/>
                    <a:pt x="4025527" y="425010"/>
                  </a:cubicBezTo>
                  <a:lnTo>
                    <a:pt x="4228094" y="494088"/>
                  </a:lnTo>
                  <a:lnTo>
                    <a:pt x="4228094" y="1137038"/>
                  </a:lnTo>
                  <a:lnTo>
                    <a:pt x="0" y="1137038"/>
                  </a:lnTo>
                  <a:lnTo>
                    <a:pt x="18109" y="1068877"/>
                  </a:lnTo>
                  <a:cubicBezTo>
                    <a:pt x="95047" y="799139"/>
                    <a:pt x="194962" y="542008"/>
                    <a:pt x="362264" y="366637"/>
                  </a:cubicBezTo>
                  <a:cubicBezTo>
                    <a:pt x="622229" y="94062"/>
                    <a:pt x="1015836" y="6565"/>
                    <a:pt x="1386499" y="1522"/>
                  </a:cubicBezTo>
                  <a:cubicBezTo>
                    <a:pt x="1481245" y="198"/>
                    <a:pt x="1576869" y="-349"/>
                    <a:pt x="1673074" y="2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50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52" name="Freeform: Shape 42">
              <a:extLst>
                <a:ext uri="{FF2B5EF4-FFF2-40B4-BE49-F238E27FC236}">
                  <a16:creationId xmlns:a16="http://schemas.microsoft.com/office/drawing/2014/main" id="{EA99C8FD-E836-4A5D-A41C-145B88F0E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53921" y="5829359"/>
              <a:ext cx="5038078" cy="1028642"/>
            </a:xfrm>
            <a:custGeom>
              <a:avLst/>
              <a:gdLst>
                <a:gd name="connsiteX0" fmla="*/ 1576991 w 5038078"/>
                <a:gd name="connsiteY0" fmla="*/ 210 h 1238015"/>
                <a:gd name="connsiteX1" fmla="*/ 3403320 w 5038078"/>
                <a:gd name="connsiteY1" fmla="*/ 272125 h 1238015"/>
                <a:gd name="connsiteX2" fmla="*/ 4672870 w 5038078"/>
                <a:gd name="connsiteY2" fmla="*/ 693604 h 1238015"/>
                <a:gd name="connsiteX3" fmla="*/ 5038078 w 5038078"/>
                <a:gd name="connsiteY3" fmla="*/ 795929 h 1238015"/>
                <a:gd name="connsiteX4" fmla="*/ 5038078 w 5038078"/>
                <a:gd name="connsiteY4" fmla="*/ 1238015 h 1238015"/>
                <a:gd name="connsiteX5" fmla="*/ 0 w 5038078"/>
                <a:gd name="connsiteY5" fmla="*/ 1238015 h 1238015"/>
                <a:gd name="connsiteX6" fmla="*/ 19230 w 5038078"/>
                <a:gd name="connsiteY6" fmla="*/ 1159819 h 1238015"/>
                <a:gd name="connsiteX7" fmla="*/ 382219 w 5038078"/>
                <a:gd name="connsiteY7" fmla="*/ 334180 h 1238015"/>
                <a:gd name="connsiteX8" fmla="*/ 1315784 w 5038078"/>
                <a:gd name="connsiteY8" fmla="*/ 1388 h 1238015"/>
                <a:gd name="connsiteX9" fmla="*/ 1576991 w 5038078"/>
                <a:gd name="connsiteY9" fmla="*/ 210 h 123801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049689"/>
                <a:gd name="connsiteY0" fmla="*/ 1237805 h 1423588"/>
                <a:gd name="connsiteX1" fmla="*/ 19230 w 5049689"/>
                <a:gd name="connsiteY1" fmla="*/ 1159609 h 1423588"/>
                <a:gd name="connsiteX2" fmla="*/ 382219 w 5049689"/>
                <a:gd name="connsiteY2" fmla="*/ 333970 h 1423588"/>
                <a:gd name="connsiteX3" fmla="*/ 1315784 w 5049689"/>
                <a:gd name="connsiteY3" fmla="*/ 1178 h 1423588"/>
                <a:gd name="connsiteX4" fmla="*/ 1576991 w 5049689"/>
                <a:gd name="connsiteY4" fmla="*/ 0 h 1423588"/>
                <a:gd name="connsiteX5" fmla="*/ 3403320 w 5049689"/>
                <a:gd name="connsiteY5" fmla="*/ 271915 h 1423588"/>
                <a:gd name="connsiteX6" fmla="*/ 4672870 w 5049689"/>
                <a:gd name="connsiteY6" fmla="*/ 693394 h 1423588"/>
                <a:gd name="connsiteX7" fmla="*/ 5038078 w 5049689"/>
                <a:gd name="connsiteY7" fmla="*/ 795719 h 1423588"/>
                <a:gd name="connsiteX8" fmla="*/ 5049689 w 5049689"/>
                <a:gd name="connsiteY8" fmla="*/ 1423588 h 1423588"/>
                <a:gd name="connsiteX0" fmla="*/ 0 w 5038078"/>
                <a:gd name="connsiteY0" fmla="*/ 1237805 h 1237805"/>
                <a:gd name="connsiteX1" fmla="*/ 19230 w 5038078"/>
                <a:gd name="connsiteY1" fmla="*/ 1159609 h 1237805"/>
                <a:gd name="connsiteX2" fmla="*/ 382219 w 5038078"/>
                <a:gd name="connsiteY2" fmla="*/ 333970 h 1237805"/>
                <a:gd name="connsiteX3" fmla="*/ 1315784 w 5038078"/>
                <a:gd name="connsiteY3" fmla="*/ 1178 h 1237805"/>
                <a:gd name="connsiteX4" fmla="*/ 1576991 w 5038078"/>
                <a:gd name="connsiteY4" fmla="*/ 0 h 1237805"/>
                <a:gd name="connsiteX5" fmla="*/ 3403320 w 5038078"/>
                <a:gd name="connsiteY5" fmla="*/ 271915 h 1237805"/>
                <a:gd name="connsiteX6" fmla="*/ 4672870 w 5038078"/>
                <a:gd name="connsiteY6" fmla="*/ 693394 h 1237805"/>
                <a:gd name="connsiteX7" fmla="*/ 5038078 w 5038078"/>
                <a:gd name="connsiteY7" fmla="*/ 795719 h 1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078" h="1237805">
                  <a:moveTo>
                    <a:pt x="0" y="1237805"/>
                  </a:moveTo>
                  <a:lnTo>
                    <a:pt x="19230" y="1159609"/>
                  </a:lnTo>
                  <a:cubicBezTo>
                    <a:pt x="96961" y="850027"/>
                    <a:pt x="191605" y="533778"/>
                    <a:pt x="382219" y="333970"/>
                  </a:cubicBezTo>
                  <a:cubicBezTo>
                    <a:pt x="619171" y="85526"/>
                    <a:pt x="977934" y="5774"/>
                    <a:pt x="1315784" y="1178"/>
                  </a:cubicBezTo>
                  <a:lnTo>
                    <a:pt x="1576991" y="0"/>
                  </a:lnTo>
                  <a:cubicBezTo>
                    <a:pt x="2190813" y="3698"/>
                    <a:pt x="2830589" y="57744"/>
                    <a:pt x="3403320" y="271915"/>
                  </a:cubicBezTo>
                  <a:cubicBezTo>
                    <a:pt x="3828046" y="430728"/>
                    <a:pt x="4248519" y="568281"/>
                    <a:pt x="4672870" y="693394"/>
                  </a:cubicBezTo>
                  <a:lnTo>
                    <a:pt x="5038078" y="795719"/>
                  </a:lnTo>
                </a:path>
              </a:pathLst>
            </a:cu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venir Next LT Pro Light"/>
              </a:endParaRPr>
            </a:p>
          </p:txBody>
        </p:sp>
      </p:grpSp>
      <p:pic>
        <p:nvPicPr>
          <p:cNvPr id="5" name="İçerik Yer Tutucusu 4" descr="metin içeren bir resim&#10;&#10;Açıklama otomatik olarak oluşturuldu">
            <a:extLst>
              <a:ext uri="{FF2B5EF4-FFF2-40B4-BE49-F238E27FC236}">
                <a16:creationId xmlns:a16="http://schemas.microsoft.com/office/drawing/2014/main" id="{D16B41EB-B74F-4DA3-995E-8C9CDB1C99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r="11619" b="3"/>
          <a:stretch/>
        </p:blipFill>
        <p:spPr>
          <a:xfrm>
            <a:off x="4571998" y="753765"/>
            <a:ext cx="3268134" cy="5342235"/>
          </a:xfrm>
          <a:prstGeom prst="rect">
            <a:avLst/>
          </a:prstGeom>
        </p:spPr>
      </p:pic>
      <p:pic>
        <p:nvPicPr>
          <p:cNvPr id="7" name="Resim 6" descr="iç mekan, fırın içeren bir resim&#10;&#10;Açıklama otomatik olarak oluşturuldu">
            <a:extLst>
              <a:ext uri="{FF2B5EF4-FFF2-40B4-BE49-F238E27FC236}">
                <a16:creationId xmlns:a16="http://schemas.microsoft.com/office/drawing/2014/main" id="{01116D01-47AD-4A4D-99D1-2A4F4D324D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64" r="2" b="13030"/>
          <a:stretch/>
        </p:blipFill>
        <p:spPr>
          <a:xfrm>
            <a:off x="8161867" y="753765"/>
            <a:ext cx="3268134" cy="2510250"/>
          </a:xfrm>
          <a:prstGeom prst="rect">
            <a:avLst/>
          </a:prstGeom>
        </p:spPr>
      </p:pic>
      <p:pic>
        <p:nvPicPr>
          <p:cNvPr id="9" name="Resim 8" descr="iç mekan, kare içeren bir resim&#10;&#10;Açıklama otomatik olarak oluşturuldu">
            <a:extLst>
              <a:ext uri="{FF2B5EF4-FFF2-40B4-BE49-F238E27FC236}">
                <a16:creationId xmlns:a16="http://schemas.microsoft.com/office/drawing/2014/main" id="{DAD9C4C7-0CB6-4B49-A2B1-4A5B9B5595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28" r="2" b="16265"/>
          <a:stretch/>
        </p:blipFill>
        <p:spPr>
          <a:xfrm>
            <a:off x="8161867" y="3585749"/>
            <a:ext cx="3268134" cy="251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53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İçerik Yer Tutucusu 6" descr="iç mekan, kare içeren bir resim&#10;&#10;Açıklama otomatik olarak oluşturuldu">
            <a:extLst>
              <a:ext uri="{FF2B5EF4-FFF2-40B4-BE49-F238E27FC236}">
                <a16:creationId xmlns:a16="http://schemas.microsoft.com/office/drawing/2014/main" id="{FF5BBFC4-FA85-41A1-B045-9FBD2E039E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1" b="3517"/>
          <a:stretch/>
        </p:blipFill>
        <p:spPr>
          <a:xfrm>
            <a:off x="6613174" y="10"/>
            <a:ext cx="5578824" cy="6028246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9BE6D88-189A-433E-B879-4755CC53D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86000"/>
            <a:ext cx="5334000" cy="3810001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tr-TR" sz="2400" dirty="0"/>
              <a:t>Tüm enerji nakil hattı çizilen sistemin üzerine 10 cm yüksekliğindeki tabaka ile hatlar arası kablo çekimi rahatlıkla yapılabilecektir.</a:t>
            </a:r>
          </a:p>
          <a:p>
            <a:pPr>
              <a:lnSpc>
                <a:spcPct val="115000"/>
              </a:lnSpc>
            </a:pPr>
            <a:endParaRPr lang="tr-TR" sz="2400" dirty="0"/>
          </a:p>
          <a:p>
            <a:pPr>
              <a:lnSpc>
                <a:spcPct val="115000"/>
              </a:lnSpc>
            </a:pPr>
            <a:r>
              <a:rPr lang="tr-TR" sz="2400" dirty="0" err="1"/>
              <a:t>Cnc</a:t>
            </a:r>
            <a:r>
              <a:rPr lang="tr-TR" sz="2400" dirty="0"/>
              <a:t> makinesi vb. alet ile gerekli yerler ayarlanmıştır.</a:t>
            </a:r>
            <a:endParaRPr lang="en-US" sz="2400" dirty="0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F8F0DFA3-7F38-4C5B-8450-DFD5288B8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5334000" cy="1524000"/>
          </a:xfrm>
        </p:spPr>
        <p:txBody>
          <a:bodyPr>
            <a:normAutofit/>
          </a:bodyPr>
          <a:lstStyle/>
          <a:p>
            <a:endParaRPr lang="tr-TR" sz="3200"/>
          </a:p>
        </p:txBody>
      </p:sp>
    </p:spTree>
    <p:extLst>
      <p:ext uri="{BB962C8B-B14F-4D97-AF65-F5344CB8AC3E}">
        <p14:creationId xmlns:p14="http://schemas.microsoft.com/office/powerpoint/2010/main" val="3301194837"/>
      </p:ext>
    </p:extLst>
  </p:cSld>
  <p:clrMapOvr>
    <a:masterClrMapping/>
  </p:clrMapOvr>
</p:sld>
</file>

<file path=ppt/theme/theme1.xml><?xml version="1.0" encoding="utf-8"?>
<a:theme xmlns:a="http://schemas.openxmlformats.org/drawingml/2006/main" name="PebbleVTI">
  <a:themeElements>
    <a:clrScheme name="AnalogousFromDarkSeedLeftStep">
      <a:dk1>
        <a:srgbClr val="000000"/>
      </a:dk1>
      <a:lt1>
        <a:srgbClr val="FFFFFF"/>
      </a:lt1>
      <a:dk2>
        <a:srgbClr val="171735"/>
      </a:dk2>
      <a:lt2>
        <a:srgbClr val="F0F3F1"/>
      </a:lt2>
      <a:accent1>
        <a:srgbClr val="C34DA3"/>
      </a:accent1>
      <a:accent2>
        <a:srgbClr val="A03BB1"/>
      </a:accent2>
      <a:accent3>
        <a:srgbClr val="814DC3"/>
      </a:accent3>
      <a:accent4>
        <a:srgbClr val="413EB3"/>
      </a:accent4>
      <a:accent5>
        <a:srgbClr val="4D7BC3"/>
      </a:accent5>
      <a:accent6>
        <a:srgbClr val="3B9BB1"/>
      </a:accent6>
      <a:hlink>
        <a:srgbClr val="3F5CBF"/>
      </a:hlink>
      <a:folHlink>
        <a:srgbClr val="7F7F7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181</Words>
  <Application>Microsoft Office PowerPoint</Application>
  <PresentationFormat>Geniş ekran</PresentationFormat>
  <Paragraphs>18</Paragraphs>
  <Slides>19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19</vt:i4>
      </vt:variant>
    </vt:vector>
  </HeadingPairs>
  <TitlesOfParts>
    <vt:vector size="24" baseType="lpstr">
      <vt:lpstr>Arial</vt:lpstr>
      <vt:lpstr>Avenir Next LT Pro</vt:lpstr>
      <vt:lpstr>Avenir Next LT Pro Light</vt:lpstr>
      <vt:lpstr>Sitka Subheading</vt:lpstr>
      <vt:lpstr>PebbleVTI</vt:lpstr>
      <vt:lpstr>ENERJİ İLETİM VE ÜRETİM PROJESİ </vt:lpstr>
      <vt:lpstr>Simülasyon Final Prototipi</vt:lpstr>
      <vt:lpstr>Proje Üstten Görünüm</vt:lpstr>
      <vt:lpstr>Ardünio İle Enerji Hattı Simülasyonu Tasarlanması</vt:lpstr>
      <vt:lpstr>PowerPoint Sunusu</vt:lpstr>
      <vt:lpstr>PowerPoint Sunusu</vt:lpstr>
      <vt:lpstr>PowerPoint Sunusu</vt:lpstr>
      <vt:lpstr>Proje Yer Altı Hattı ve Orta-Gerilim Direklerinin Hazırlanması   </vt:lpstr>
      <vt:lpstr>PowerPoint Sunusu</vt:lpstr>
      <vt:lpstr>Şalt Sahası-Tüm Enerji Üreten ve Tüketen Yapılar ve Elektrik İletim Hatları(Alçak-Orta-Yüksek Gerilim Hatları)-Prototipi</vt:lpstr>
      <vt:lpstr>Proje-Yandan Görünüm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ENERJİ İLETİM VE ÜRETİM PROJESİ </dc:title>
  <dc:creator>HÜSEYIN EREN</dc:creator>
  <cp:lastModifiedBy>HÜSEYIN EREN</cp:lastModifiedBy>
  <cp:revision>1</cp:revision>
  <dcterms:created xsi:type="dcterms:W3CDTF">2021-09-28T19:19:01Z</dcterms:created>
  <dcterms:modified xsi:type="dcterms:W3CDTF">2021-09-28T20:07:56Z</dcterms:modified>
</cp:coreProperties>
</file>