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6"/>
  </p:notes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 snapToGrid="0">
      <p:cViewPr varScale="1">
        <p:scale>
          <a:sx n="81" d="100"/>
          <a:sy n="81" d="100"/>
        </p:scale>
        <p:origin x="76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1850A-B934-4C94-A7EC-8810DA5DC1AB}" type="datetimeFigureOut">
              <a:rPr lang="tr-TR" smtClean="0"/>
              <a:t>28.09.2021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0077C-74DB-44D3-99A9-D400B4EC7DC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518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0077C-74DB-44D3-99A9-D400B4EC7DCD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7393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E78890-DE01-49F7-A3DE-4227DC875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AE8B92B-A618-4830-9015-D6EDF6F26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BAC928C-E735-4B8A-8AAE-273DA6ED2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2E7D0-A62F-4787-A02C-323434FEFE05}" type="datetimeFigureOut">
              <a:rPr lang="tr-TR" smtClean="0"/>
              <a:t>28.09.2021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1EDACB4-9205-4D32-8005-A90274953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C8E06BC-D2D4-4966-9C8C-778BFEFF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689A-E7B4-4410-A1D1-51C9EE1CEB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703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2F0107-3089-4D4A-9654-1513AB88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1078D36-F414-40A6-9E87-E49E64685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48B547F-7323-47A0-A422-0938C21C5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2E7D0-A62F-4787-A02C-323434FEFE05}" type="datetimeFigureOut">
              <a:rPr lang="tr-TR" smtClean="0"/>
              <a:t>28.09.2021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5961C38-CFB5-40BB-85D6-84088B5C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BCBF52B-5928-448A-9A24-AA6D39A7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689A-E7B4-4410-A1D1-51C9EE1CEB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3195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727EA8C3-C5EB-4104-8923-B6ED252E6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71E7C76-98C6-47BE-A238-9D154425A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E1955FA-29E0-4408-904C-D98C274C7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2E7D0-A62F-4787-A02C-323434FEFE05}" type="datetimeFigureOut">
              <a:rPr lang="tr-TR" smtClean="0"/>
              <a:t>28.09.2021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D684A8E-5151-49E4-83FB-0B056B227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4F8FB81-8F31-42E3-BB7A-8AF747670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689A-E7B4-4410-A1D1-51C9EE1CEB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4633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DB5E7B-15B4-45BB-98F2-901DC3EC8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BFF87EE-AC0E-42AC-B63F-F59F44416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9975C62-F5D5-42C7-9331-9985996F7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2E7D0-A62F-4787-A02C-323434FEFE05}" type="datetimeFigureOut">
              <a:rPr lang="tr-TR" smtClean="0"/>
              <a:t>28.09.2021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9087AB4-5012-4317-A5F0-0FCC4F943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CC3DEC-728D-4455-B342-D66E156D9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689A-E7B4-4410-A1D1-51C9EE1CEB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7438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3C2F39-B1E5-4B9B-BBDA-0F78C0DB3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C66CB34-67AA-41CA-A605-20EEED274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3381939-A1A6-4C5D-B0DC-43912C161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2E7D0-A62F-4787-A02C-323434FEFE05}" type="datetimeFigureOut">
              <a:rPr lang="tr-TR" smtClean="0"/>
              <a:t>28.09.2021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82F3307-C2EC-45C3-95C2-ECD4F5BE5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3FC289-5ED4-47C3-993F-59B116C85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689A-E7B4-4410-A1D1-51C9EE1CEB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919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545C7A-9BC5-4B50-94BA-4364250DC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5B9248-D770-4D95-9331-1B0F87F02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7DBCBE6-664C-42F9-8CF5-F5D93F7A0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2B5CA41-FC48-42CC-9719-8EFC5031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2E7D0-A62F-4787-A02C-323434FEFE05}" type="datetimeFigureOut">
              <a:rPr lang="tr-TR" smtClean="0"/>
              <a:t>28.09.2021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7FAB221-EBE8-4F0E-B8AD-E8BA2614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FE40E1-88F5-4C54-ACCA-2C0D581A3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689A-E7B4-4410-A1D1-51C9EE1CEB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4653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0A5C0F-9524-4F23-A063-45C42594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C579C08-2250-4A4D-BDC7-CA5AD062B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5AD583B-F7DB-43AD-A73A-F98C4A1E3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31C4B31-BA6D-4FE4-B350-109B725B65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7424559-5D78-48A2-91DC-0E3C457856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0825D72-8613-4E5C-92DC-C83FAA7AB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2E7D0-A62F-4787-A02C-323434FEFE05}" type="datetimeFigureOut">
              <a:rPr lang="tr-TR" smtClean="0"/>
              <a:t>28.09.2021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987E9128-2C67-436B-8311-5A3381F59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B8CB97D-DC54-46B2-B363-0E8FBEC80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689A-E7B4-4410-A1D1-51C9EE1CEB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5790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14F77F-7B0B-4CB6-B859-FF75BD62F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1F5A8EF3-E73D-4E30-B2D8-28D2F35F4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2E7D0-A62F-4787-A02C-323434FEFE05}" type="datetimeFigureOut">
              <a:rPr lang="tr-TR" smtClean="0"/>
              <a:t>28.09.2021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402A77F-E439-4C9C-A443-863BD2AAB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45870BE-CEE0-459E-BDC8-B6A4D8D1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689A-E7B4-4410-A1D1-51C9EE1CEB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3740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E8392005-9837-4487-9A17-E4B47089D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2E7D0-A62F-4787-A02C-323434FEFE05}" type="datetimeFigureOut">
              <a:rPr lang="tr-TR" smtClean="0"/>
              <a:t>28.09.2021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F8DF1BA-D6D0-4330-BE60-4A5471BFB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224773F-9E97-40D5-9CBF-D6D670B5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689A-E7B4-4410-A1D1-51C9EE1CEB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810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90323D-4B58-48A1-8CC1-FE2636548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5094BCD-D7D4-4535-8FEF-E322940FA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32DF983-AD56-4935-957A-C32C09CA8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C85EF8F-384C-479B-8B17-D201A22D9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2E7D0-A62F-4787-A02C-323434FEFE05}" type="datetimeFigureOut">
              <a:rPr lang="tr-TR" smtClean="0"/>
              <a:t>28.09.2021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6B4DE2E-AD24-4CB2-8505-3E88E9D5C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D3934BB-4AD4-4FDF-AB8E-09A00843D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689A-E7B4-4410-A1D1-51C9EE1CEB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578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835712-E91F-441C-9AFC-F419E5C52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7993EA3C-B470-4CF9-BF78-0E9806AD2E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60DDE59-C4CC-4A52-A8E8-C8199F146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7182EDC-8083-406E-BDD4-0E8F10F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2E7D0-A62F-4787-A02C-323434FEFE05}" type="datetimeFigureOut">
              <a:rPr lang="tr-TR" smtClean="0"/>
              <a:t>28.09.2021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AE6B40D-2BFD-4398-A537-3AA536613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379D612-8825-414E-A7EA-38C7AC06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689A-E7B4-4410-A1D1-51C9EE1CEB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312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A7261664-AD9D-4F06-A8C4-0BE17F53E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963124A-0003-443C-B2B6-2DB83029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4A655C1-CFCC-4ABA-97D6-0DB4D6DD87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2E7D0-A62F-4787-A02C-323434FEFE05}" type="datetimeFigureOut">
              <a:rPr lang="tr-TR" smtClean="0"/>
              <a:t>28.09.2021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A332952-1194-4B73-8FE7-4ED1F9C91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0CEB67D-C33E-4F25-B316-FF6F69175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8689A-E7B4-4410-A1D1-51C9EE1CEB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864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gök, ulaşım, portakal, van içeren bir resim&#10;&#10;Açıklama otomatik olarak oluşturuldu">
            <a:extLst>
              <a:ext uri="{FF2B5EF4-FFF2-40B4-BE49-F238E27FC236}">
                <a16:creationId xmlns:a16="http://schemas.microsoft.com/office/drawing/2014/main" id="{884DD169-8934-47AB-86AE-5A103579CC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95F7FA4-3823-4392-A574-0CB5443C3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tr-TR" sz="5200" dirty="0" err="1">
                <a:solidFill>
                  <a:srgbClr val="FFFFFF"/>
                </a:solidFill>
              </a:rPr>
              <a:t>Solidworks</a:t>
            </a:r>
            <a:r>
              <a:rPr lang="tr-TR" sz="5200" dirty="0">
                <a:solidFill>
                  <a:srgbClr val="FFFFFF"/>
                </a:solidFill>
              </a:rPr>
              <a:t>-Robot Kollu-Otonom Araç</a:t>
            </a:r>
            <a:br>
              <a:rPr lang="tr-TR" sz="5200" dirty="0">
                <a:solidFill>
                  <a:srgbClr val="FFFFFF"/>
                </a:solidFill>
              </a:rPr>
            </a:br>
            <a:r>
              <a:rPr lang="tr-TR" sz="5200" dirty="0">
                <a:solidFill>
                  <a:srgbClr val="FFFFFF"/>
                </a:solidFill>
              </a:rPr>
              <a:t>Hüseyin EREN</a:t>
            </a:r>
          </a:p>
        </p:txBody>
      </p:sp>
    </p:spTree>
    <p:extLst>
      <p:ext uri="{BB962C8B-B14F-4D97-AF65-F5344CB8AC3E}">
        <p14:creationId xmlns:p14="http://schemas.microsoft.com/office/powerpoint/2010/main" val="8033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21523F6A-313A-4ABB-807E-87D1CC88FA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6" r="9089" b="358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5733FE8-CA09-4B87-9CB2-73634458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Solidworks Prototip </a:t>
            </a:r>
            <a:br>
              <a:rPr lang="en-US" sz="4800"/>
            </a:br>
            <a:r>
              <a:rPr lang="en-US" sz="4800"/>
              <a:t>Final</a:t>
            </a:r>
            <a:endParaRPr lang="en-US" sz="4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837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iç mekan, yer, kirli, öğütme makinesi içeren bir resim&#10;&#10;Açıklama otomatik olarak oluşturuldu">
            <a:extLst>
              <a:ext uri="{FF2B5EF4-FFF2-40B4-BE49-F238E27FC236}">
                <a16:creationId xmlns:a16="http://schemas.microsoft.com/office/drawing/2014/main" id="{570D2EA1-6B14-454F-BAA6-A8B1CF458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0" r="9092" b="2111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9CC6289-D22E-4EDC-AC73-B86139E90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Proje Fiziksel Aşamaya Geçiş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997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C35A348-C5D6-4112-9FDD-93A493B0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AD3FD24-A4D4-4ACE-9892-5B33387CF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43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Farklı</a:t>
            </a:r>
            <a:r>
              <a:rPr lang="en-US" sz="4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3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Açılardan</a:t>
            </a:r>
            <a:r>
              <a:rPr lang="en-US" sz="4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3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Proje</a:t>
            </a:r>
            <a:r>
              <a:rPr lang="en-US" sz="4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3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Prototip</a:t>
            </a:r>
            <a:r>
              <a:rPr lang="en-US" sz="4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3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Geçişleri</a:t>
            </a:r>
            <a:endParaRPr lang="en-US" sz="43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İçerik Yer Tutucusu 4" descr="yer, iç mekan içeren bir resim&#10;&#10;Açıklama otomatik olarak oluşturuldu">
            <a:extLst>
              <a:ext uri="{FF2B5EF4-FFF2-40B4-BE49-F238E27FC236}">
                <a16:creationId xmlns:a16="http://schemas.microsoft.com/office/drawing/2014/main" id="{78563463-E7BD-4BCD-A215-660D4B3C7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8" b="10300"/>
          <a:stretch/>
        </p:blipFill>
        <p:spPr>
          <a:xfrm>
            <a:off x="20" y="1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9" name="Resim 8" descr="kirli içeren bir resim&#10;&#10;Açıklama otomatik olarak oluşturuldu">
            <a:extLst>
              <a:ext uri="{FF2B5EF4-FFF2-40B4-BE49-F238E27FC236}">
                <a16:creationId xmlns:a16="http://schemas.microsoft.com/office/drawing/2014/main" id="{C4CA32A3-C330-4135-864B-A1D2F47E6F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2" b="1952"/>
          <a:stretch/>
        </p:blipFill>
        <p:spPr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7" name="Resim 6" descr="iç mekan, kontrol paneli içeren bir resim&#10;&#10;Açıklama otomatik olarak oluşturuldu">
            <a:extLst>
              <a:ext uri="{FF2B5EF4-FFF2-40B4-BE49-F238E27FC236}">
                <a16:creationId xmlns:a16="http://schemas.microsoft.com/office/drawing/2014/main" id="{14405933-0882-4453-93B4-6758C8F53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9" b="7118"/>
          <a:stretch/>
        </p:blipFill>
        <p:spPr>
          <a:xfrm>
            <a:off x="819150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99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iç mekan içeren bir resim&#10;&#10;Açıklama otomatik olarak oluşturuldu">
            <a:extLst>
              <a:ext uri="{FF2B5EF4-FFF2-40B4-BE49-F238E27FC236}">
                <a16:creationId xmlns:a16="http://schemas.microsoft.com/office/drawing/2014/main" id="{D61AA2EC-9285-4CB6-AF09-5AF9F398F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4" r="9090" b="27354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4F3855A-1134-4641-874C-9F1EED376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tr-TR" sz="2800" dirty="0"/>
              <a:t>Robot Kolu Monte Bölgesi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0989C3C-9FC5-405B-9D42-BA084C168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4095736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18414D-1626-4996-AACB-23D3DE45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D93EF66-6198-4B7B-8F8C-D8636377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5" y="707132"/>
            <a:ext cx="3667125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Solidworks-Fiziksel Hal Karşılaştırılması</a:t>
            </a:r>
            <a:b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(Video-Görüntü Kaydı)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3209925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ONASAMA">
            <a:hlinkClick r:id="" action="ppaction://media"/>
            <a:extLst>
              <a:ext uri="{FF2B5EF4-FFF2-40B4-BE49-F238E27FC236}">
                <a16:creationId xmlns:a16="http://schemas.microsoft.com/office/drawing/2014/main" id="{FF63D727-2315-4B73-A699-59307B9599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7760" y="115191"/>
            <a:ext cx="3728032" cy="66276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20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olidworks" descr="metin, iç mekan, vitrin içeren bir resim&#10;&#10;Açıklama otomatik olarak oluşturuldu">
            <a:hlinkClick r:id="" action="ppaction://media"/>
            <a:extLst>
              <a:ext uri="{FF2B5EF4-FFF2-40B4-BE49-F238E27FC236}">
                <a16:creationId xmlns:a16="http://schemas.microsoft.com/office/drawing/2014/main" id="{7769E5C9-0C96-4A57-9A95-49EAB1456F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065" y="309983"/>
            <a:ext cx="7047923" cy="38763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Metin kutusu 1">
            <a:extLst>
              <a:ext uri="{FF2B5EF4-FFF2-40B4-BE49-F238E27FC236}">
                <a16:creationId xmlns:a16="http://schemas.microsoft.com/office/drawing/2014/main" id="{C35EF33D-3427-479D-BC03-FCB962F5D000}"/>
              </a:ext>
            </a:extLst>
          </p:cNvPr>
          <p:cNvSpPr txBox="1"/>
          <p:nvPr/>
        </p:nvSpPr>
        <p:spPr>
          <a:xfrm>
            <a:off x="9628079" y="2596819"/>
            <a:ext cx="1859071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bg1"/>
                </a:solidFill>
              </a:rPr>
              <a:t>Solidworks</a:t>
            </a:r>
            <a:r>
              <a:rPr lang="tr-TR" dirty="0">
                <a:solidFill>
                  <a:schemeClr val="bg1"/>
                </a:solidFill>
              </a:rPr>
              <a:t>-Proje Çizim Görüntüleri</a:t>
            </a:r>
          </a:p>
        </p:txBody>
      </p:sp>
    </p:spTree>
    <p:extLst>
      <p:ext uri="{BB962C8B-B14F-4D97-AF65-F5344CB8AC3E}">
        <p14:creationId xmlns:p14="http://schemas.microsoft.com/office/powerpoint/2010/main" val="76518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oyuncak içeren bir resim&#10;&#10;Açıklama otomatik olarak oluşturuldu">
            <a:extLst>
              <a:ext uri="{FF2B5EF4-FFF2-40B4-BE49-F238E27FC236}">
                <a16:creationId xmlns:a16="http://schemas.microsoft.com/office/drawing/2014/main" id="{E87EE0C7-549F-4C84-9188-9F4512B6B5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9" r="9089" b="398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2F1F570-C491-4B31-B39A-830EA525E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/>
              <a:t>Tekerlek İç Görünüm Yapısı</a:t>
            </a:r>
            <a:br>
              <a:rPr lang="en-US" sz="3000"/>
            </a:br>
            <a:br>
              <a:rPr lang="en-US" sz="3000"/>
            </a:br>
            <a:br>
              <a:rPr lang="en-US" sz="3000"/>
            </a:br>
            <a:br>
              <a:rPr lang="en-US" sz="3000"/>
            </a:br>
            <a:br>
              <a:rPr lang="en-US" sz="3000"/>
            </a:br>
            <a:r>
              <a:rPr lang="en-US" sz="3000"/>
              <a:t>Step-Motor</a:t>
            </a: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124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7">
            <a:extLst>
              <a:ext uri="{FF2B5EF4-FFF2-40B4-BE49-F238E27FC236}">
                <a16:creationId xmlns:a16="http://schemas.microsoft.com/office/drawing/2014/main" id="{D59F5103-2708-47E3-99DF-98FA8A3970E1}"/>
              </a:ext>
            </a:extLst>
          </p:cNvPr>
          <p:cNvSpPr txBox="1"/>
          <p:nvPr/>
        </p:nvSpPr>
        <p:spPr>
          <a:xfrm>
            <a:off x="1295400" y="2288833"/>
            <a:ext cx="4800600" cy="3711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Tekerlek(Step Motor)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İç Yapısı Aşamalar</a:t>
            </a:r>
          </a:p>
        </p:txBody>
      </p:sp>
      <p:pic>
        <p:nvPicPr>
          <p:cNvPr id="7" name="Resim 6" descr="alet içeren bir resim&#10;&#10;Açıklama otomatik olarak oluşturuldu">
            <a:extLst>
              <a:ext uri="{FF2B5EF4-FFF2-40B4-BE49-F238E27FC236}">
                <a16:creationId xmlns:a16="http://schemas.microsoft.com/office/drawing/2014/main" id="{1A162ABE-6C3A-4B82-B6F5-587E28188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191"/>
          <a:stretch/>
        </p:blipFill>
        <p:spPr>
          <a:xfrm>
            <a:off x="6993164" y="369913"/>
            <a:ext cx="2892698" cy="27845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C6CBD56-5744-46EE-8A53-C42825FBF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2" r="-1" b="9115"/>
          <a:stretch/>
        </p:blipFill>
        <p:spPr>
          <a:xfrm>
            <a:off x="8204017" y="3730267"/>
            <a:ext cx="3257928" cy="27845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46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6EB14EB-1C08-4F6A-ACC7-20192B90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STEP MOTOR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7CE759C-E66E-4256-8919-BA14C84B8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3" y="2426818"/>
            <a:ext cx="4017725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sim 6">
            <a:extLst>
              <a:ext uri="{FF2B5EF4-FFF2-40B4-BE49-F238E27FC236}">
                <a16:creationId xmlns:a16="http://schemas.microsoft.com/office/drawing/2014/main" id="{44F81C9F-034C-46D8-87AF-96BC619B1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629" y="2426818"/>
            <a:ext cx="4252805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84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2039581-2B6F-4613-A837-33793DE79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450555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>
                <a:solidFill>
                  <a:schemeClr val="bg1"/>
                </a:solidFill>
              </a:rPr>
              <a:t>STEP MOTOR FARKLI AÇILARDAN BAKIŞ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04CD247-9060-4838-A233-8F30DDF12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5"/>
          <a:stretch/>
        </p:blipFill>
        <p:spPr>
          <a:xfrm>
            <a:off x="8641454" y="2663211"/>
            <a:ext cx="1804823" cy="3408121"/>
          </a:xfrm>
          <a:prstGeom prst="rect">
            <a:avLst/>
          </a:prstGeom>
        </p:spPr>
      </p:pic>
      <p:pic>
        <p:nvPicPr>
          <p:cNvPr id="5" name="İçerik Yer Tutucusu 4" descr="iç mekan içeren bir resim&#10;&#10;Açıklama otomatik olarak oluşturuldu">
            <a:extLst>
              <a:ext uri="{FF2B5EF4-FFF2-40B4-BE49-F238E27FC236}">
                <a16:creationId xmlns:a16="http://schemas.microsoft.com/office/drawing/2014/main" id="{1AFE1BAB-C7F2-4FBC-849B-5C5D31B5D6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/>
          <a:stretch/>
        </p:blipFill>
        <p:spPr>
          <a:xfrm>
            <a:off x="6508194" y="496673"/>
            <a:ext cx="1602372" cy="299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26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5616B92-6382-4BD4-92DD-C8B42E116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Proje Malzeme Düzenleme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F0571D-B2CB-4473-B2F0-8457F441E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endParaRPr lang="en-US" sz="200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İçerik Yer Tutucusu 4" descr="duvar, iç mekan içeren bir resim&#10;&#10;Açıklama otomatik olarak oluşturuldu">
            <a:extLst>
              <a:ext uri="{FF2B5EF4-FFF2-40B4-BE49-F238E27FC236}">
                <a16:creationId xmlns:a16="http://schemas.microsoft.com/office/drawing/2014/main" id="{78ECB662-542B-408C-AEAB-8681E0391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/>
          <a:stretch/>
        </p:blipFill>
        <p:spPr>
          <a:xfrm>
            <a:off x="6525453" y="0"/>
            <a:ext cx="4635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86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7">
            <a:extLst>
              <a:ext uri="{FF2B5EF4-FFF2-40B4-BE49-F238E27FC236}">
                <a16:creationId xmlns:a16="http://schemas.microsoft.com/office/drawing/2014/main" id="{5F18414D-1626-4996-AACB-23D3DE45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7656B58-3DC5-4542-BC72-27680D389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5" y="707132"/>
            <a:ext cx="3667125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Prototip Kontrol</a:t>
            </a:r>
            <a:b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Video </a:t>
            </a:r>
            <a:endParaRPr lang="en-US" sz="35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4" name="Straight Connector 19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3209925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VID-20191121-WA0004">
            <a:hlinkClick r:id="" action="ppaction://media"/>
            <a:extLst>
              <a:ext uri="{FF2B5EF4-FFF2-40B4-BE49-F238E27FC236}">
                <a16:creationId xmlns:a16="http://schemas.microsoft.com/office/drawing/2014/main" id="{0E9A2222-FF3E-47C4-BCFD-2D3BBA917C3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606" y="115191"/>
            <a:ext cx="3645186" cy="662761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21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BD81B4F-EF52-483B-AFB1-CC8DF3BDB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STEP MOTOR DATASHEET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sim 6">
            <a:extLst>
              <a:ext uri="{FF2B5EF4-FFF2-40B4-BE49-F238E27FC236}">
                <a16:creationId xmlns:a16="http://schemas.microsoft.com/office/drawing/2014/main" id="{AEBA93B9-655F-4055-B721-CD66FDF6F1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" r="2182" b="3"/>
          <a:stretch/>
        </p:blipFill>
        <p:spPr>
          <a:xfrm>
            <a:off x="331567" y="2596907"/>
            <a:ext cx="5455917" cy="365745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47EADD9-7CB0-4392-85E1-A08FA5F97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r="2847" b="-2"/>
          <a:stretch/>
        </p:blipFill>
        <p:spPr>
          <a:xfrm>
            <a:off x="6445073" y="2596901"/>
            <a:ext cx="5455917" cy="365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5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</TotalTime>
  <Words>70</Words>
  <Application>Microsoft Office PowerPoint</Application>
  <PresentationFormat>Geniş ekran</PresentationFormat>
  <Paragraphs>16</Paragraphs>
  <Slides>14</Slides>
  <Notes>1</Notes>
  <HiddenSlides>0</HiddenSlides>
  <MMClips>4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Teması</vt:lpstr>
      <vt:lpstr>Solidworks-Robot Kollu-Otonom Araç Hüseyin EREN</vt:lpstr>
      <vt:lpstr>PowerPoint Sunusu</vt:lpstr>
      <vt:lpstr>Tekerlek İç Görünüm Yapısı     Step-Motor</vt:lpstr>
      <vt:lpstr>PowerPoint Sunusu</vt:lpstr>
      <vt:lpstr>STEP MOTOR</vt:lpstr>
      <vt:lpstr>STEP MOTOR FARKLI AÇILARDAN BAKIŞ</vt:lpstr>
      <vt:lpstr>Proje Malzeme Düzenleme</vt:lpstr>
      <vt:lpstr>Prototip Kontrol Video </vt:lpstr>
      <vt:lpstr>STEP MOTOR DATASHEET</vt:lpstr>
      <vt:lpstr>Solidworks Prototip  Final</vt:lpstr>
      <vt:lpstr>Proje Fiziksel Aşamaya Geçiş</vt:lpstr>
      <vt:lpstr>Farklı Açılardan Proje Prototip Geçişleri</vt:lpstr>
      <vt:lpstr>Robot Kolu Monte Bölgesi</vt:lpstr>
      <vt:lpstr>Solidworks-Fiziksel Hal Karşılaştırılması (Video-Görüntü Kaydı)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Solidworks-Robot Kollu-Otonom Araç</dc:title>
  <dc:creator>HÜSEYIN EREN</dc:creator>
  <cp:lastModifiedBy>HÜSEYIN EREN</cp:lastModifiedBy>
  <cp:revision>2</cp:revision>
  <dcterms:created xsi:type="dcterms:W3CDTF">2021-09-28T15:32:49Z</dcterms:created>
  <dcterms:modified xsi:type="dcterms:W3CDTF">2021-09-28T16:01:56Z</dcterms:modified>
</cp:coreProperties>
</file>